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7" r:id="rId5"/>
    <p:sldId id="291" r:id="rId6"/>
    <p:sldId id="295" r:id="rId7"/>
    <p:sldId id="287" r:id="rId8"/>
    <p:sldId id="288" r:id="rId9"/>
    <p:sldId id="289" r:id="rId10"/>
    <p:sldId id="290" r:id="rId11"/>
    <p:sldId id="297" r:id="rId12"/>
    <p:sldId id="266" r:id="rId13"/>
    <p:sldId id="28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User" initials="W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26" autoAdjust="0"/>
    <p:restoredTop sz="94615" autoAdjust="0"/>
  </p:normalViewPr>
  <p:slideViewPr>
    <p:cSldViewPr>
      <p:cViewPr varScale="1">
        <p:scale>
          <a:sx n="69" d="100"/>
          <a:sy n="69" d="100"/>
        </p:scale>
        <p:origin x="-144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063CD-5C40-4D54-8D9D-FA2610696786}" type="datetimeFigureOut">
              <a:rPr lang="ru-RU" smtClean="0"/>
              <a:pPr/>
              <a:t>16.02.2021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CC072-9086-4A70-909F-A6D8AC5E084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9560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063CD-5C40-4D54-8D9D-FA2610696786}" type="datetimeFigureOut">
              <a:rPr lang="ru-RU" smtClean="0"/>
              <a:pPr/>
              <a:t>16.02.2021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CC072-9086-4A70-909F-A6D8AC5E084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13934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063CD-5C40-4D54-8D9D-FA2610696786}" type="datetimeFigureOut">
              <a:rPr lang="ru-RU" smtClean="0"/>
              <a:pPr/>
              <a:t>16.02.2021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CC072-9086-4A70-909F-A6D8AC5E084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23766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063CD-5C40-4D54-8D9D-FA2610696786}" type="datetimeFigureOut">
              <a:rPr lang="ru-RU" smtClean="0"/>
              <a:pPr/>
              <a:t>16.02.2021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CC072-9086-4A70-909F-A6D8AC5E084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296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063CD-5C40-4D54-8D9D-FA2610696786}" type="datetimeFigureOut">
              <a:rPr lang="ru-RU" smtClean="0"/>
              <a:pPr/>
              <a:t>16.02.2021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CC072-9086-4A70-909F-A6D8AC5E084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33350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063CD-5C40-4D54-8D9D-FA2610696786}" type="datetimeFigureOut">
              <a:rPr lang="ru-RU" smtClean="0"/>
              <a:pPr/>
              <a:t>16.02.2021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CC072-9086-4A70-909F-A6D8AC5E084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36194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063CD-5C40-4D54-8D9D-FA2610696786}" type="datetimeFigureOut">
              <a:rPr lang="ru-RU" smtClean="0"/>
              <a:pPr/>
              <a:t>16.02.2021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CC072-9086-4A70-909F-A6D8AC5E084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61820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063CD-5C40-4D54-8D9D-FA2610696786}" type="datetimeFigureOut">
              <a:rPr lang="ru-RU" smtClean="0"/>
              <a:pPr/>
              <a:t>16.02.2021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CC072-9086-4A70-909F-A6D8AC5E084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22209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063CD-5C40-4D54-8D9D-FA2610696786}" type="datetimeFigureOut">
              <a:rPr lang="ru-RU" smtClean="0"/>
              <a:pPr/>
              <a:t>16.02.2021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CC072-9086-4A70-909F-A6D8AC5E084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18930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063CD-5C40-4D54-8D9D-FA2610696786}" type="datetimeFigureOut">
              <a:rPr lang="ru-RU" smtClean="0"/>
              <a:pPr/>
              <a:t>16.02.2021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CC072-9086-4A70-909F-A6D8AC5E084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71383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063CD-5C40-4D54-8D9D-FA2610696786}" type="datetimeFigureOut">
              <a:rPr lang="ru-RU" smtClean="0"/>
              <a:pPr/>
              <a:t>16.02.2021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CC072-9086-4A70-909F-A6D8AC5E084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66503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7063CD-5C40-4D54-8D9D-FA2610696786}" type="datetimeFigureOut">
              <a:rPr lang="ru-RU" smtClean="0"/>
              <a:pPr/>
              <a:t>16.02.2021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CC072-9086-4A70-909F-A6D8AC5E084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26754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КЦ\Desktop\фото\wireless-wande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018" cy="68370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188641"/>
            <a:ext cx="8136904" cy="3662541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 206» комбинированного вида</a:t>
            </a:r>
          </a:p>
          <a:p>
            <a:pPr algn="ctr"/>
            <a:endParaRPr lang="ru-RU" sz="16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гимнастика в ДОУ</a:t>
            </a:r>
            <a:endParaRPr lang="ru-RU" sz="16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7096" y="5223301"/>
            <a:ext cx="8136904" cy="830997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r"/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Филиппова Светлана </a:t>
            </a: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Анатольевна,  	</a:t>
            </a:r>
            <a:endParaRPr lang="ru-RU" sz="1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нструктор по физкультуре		</a:t>
            </a:r>
          </a:p>
          <a:p>
            <a:pPr algn="r"/>
            <a:endParaRPr lang="ru-RU" sz="1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541087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КЦ\Desktop\фото\s12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" y="0"/>
            <a:ext cx="9140479" cy="68346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85786" y="653629"/>
            <a:ext cx="745862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Формы проведения утренней гимнастики</a:t>
            </a:r>
            <a:r>
              <a:rPr lang="ru-RU" sz="3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-традиционная форма с применение </a:t>
            </a:r>
          </a:p>
          <a:p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общеразвивающих упражнений;</a:t>
            </a:r>
          </a:p>
          <a:p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-обыгрывание какого- нибудь сюжета («в зоопарке», «в лесу»)</a:t>
            </a:r>
          </a:p>
          <a:p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-игрового характера ( из 3-4 подвижных игр)</a:t>
            </a:r>
            <a:endParaRPr lang="ru-RU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C:\Users\22\Downloads\20201217_0956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3714753"/>
            <a:ext cx="2571768" cy="2643206"/>
          </a:xfrm>
          <a:prstGeom prst="rect">
            <a:avLst/>
          </a:prstGeom>
          <a:noFill/>
        </p:spPr>
      </p:pic>
      <p:pic>
        <p:nvPicPr>
          <p:cNvPr id="9219" name="Picture 3" descr="C:\Users\22\Downloads\20201217_0944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3714752"/>
            <a:ext cx="2571768" cy="26432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2940606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КЦ\Desktop\фото\s12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" y="0"/>
            <a:ext cx="9140479" cy="68346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85786" y="653629"/>
            <a:ext cx="6643734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утренней гимнастики</a:t>
            </a:r>
          </a:p>
          <a:p>
            <a:pPr algn="ctr"/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зависит от возрастных особенностей детей:</a:t>
            </a:r>
          </a:p>
          <a:p>
            <a:pPr algn="ctr"/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- 2-3 года не более 5 минут;</a:t>
            </a:r>
          </a:p>
          <a:p>
            <a:pPr algn="ctr"/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- 3-4 года 5-7 минут;</a:t>
            </a:r>
          </a:p>
          <a:p>
            <a:pPr algn="ctr"/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- 4-5 лет 6-8 минут;</a:t>
            </a:r>
          </a:p>
          <a:p>
            <a:pPr algn="ctr"/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- 5-6 лет 8-10 минут;</a:t>
            </a:r>
          </a:p>
          <a:p>
            <a:pPr algn="ctr"/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- 6-7 лет 11-12 минут.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940606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КЦ\Desktop\фото\s12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6" y="0"/>
            <a:ext cx="9140479" cy="68346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91816" y="1417638"/>
            <a:ext cx="6612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784650"/>
            <a:ext cx="73931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1643050"/>
            <a:ext cx="65287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гимнастика пройдет эффективнее и увлекательней в сопровождении музыки. Музыка создает хорошее настроение и вызывает положительные эмоции, снижает психоэмоциональное напряжение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691812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КЦ\Desktop\фото\s12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336"/>
            <a:ext cx="9140479" cy="68346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91680" y="2492896"/>
            <a:ext cx="6048672" cy="1474713"/>
          </a:xfrm>
          <a:prstGeom prst="rect">
            <a:avLst/>
          </a:prstGeom>
        </p:spPr>
        <p:txBody>
          <a:bodyPr wrap="none">
            <a:prstTxWarp prst="textDeflateBottom">
              <a:avLst/>
            </a:prstTxWarp>
            <a:spAutoFit/>
          </a:bodyPr>
          <a:lstStyle/>
          <a:p>
            <a:pPr lvl="0" algn="ctr"/>
            <a:r>
              <a:rPr lang="ru-RU" sz="11500" spc="-1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uFill>
                  <a:solidFill>
                    <a:srgbClr val="FFFFFF"/>
                  </a:solidFill>
                </a:uFill>
                <a:latin typeface="Times New Roman"/>
              </a:rPr>
              <a:t>Спасибо за внимание!</a:t>
            </a:r>
            <a:endParaRPr lang="ru-RU" sz="11500" spc="-1" dirty="0">
              <a:solidFill>
                <a:srgbClr val="00206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4304061"/>
            <a:ext cx="73931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36335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КЦ\Desktop\фото\15270979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02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71762" y="188050"/>
            <a:ext cx="7786437" cy="584775"/>
          </a:xfrm>
          <a:prstGeom prst="rect">
            <a:avLst/>
          </a:prstGeom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endParaRPr lang="ru-RU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357166"/>
            <a:ext cx="651904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гимнастика- это комплекс  упражнений, который настраивает,  заряжает весь организм человека положительной энергией и бодростью на весь предстоящий день 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72454" y="984600"/>
            <a:ext cx="599146" cy="1862048"/>
          </a:xfrm>
          <a:prstGeom prst="rect">
            <a:avLst/>
          </a:prstGeom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endParaRPr lang="ru-RU" sz="115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5991" y="2613375"/>
            <a:ext cx="599146" cy="1862048"/>
          </a:xfrm>
          <a:prstGeom prst="rect">
            <a:avLst/>
          </a:prstGeom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endParaRPr lang="ru-RU" sz="115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5991" y="4242150"/>
            <a:ext cx="599146" cy="1862048"/>
          </a:xfrm>
          <a:prstGeom prst="rect">
            <a:avLst/>
          </a:prstGeom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endParaRPr lang="ru-RU" sz="115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C:\Users\22\Desktop\16-02-2021_05-13-43\20210216_0854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2714620"/>
            <a:ext cx="5572164" cy="37147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71598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КЦ\Desktop\фото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9883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857224" y="797569"/>
            <a:ext cx="61436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утренней гимнастики: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5787" y="1500174"/>
            <a:ext cx="700092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формированию и  совершенствованию</a:t>
            </a:r>
          </a:p>
          <a:p>
            <a:pPr marL="457200" indent="-457200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двигательных навыков, сохранению и укреплению здоровья ребенка, перевод ребенка в бодрое состояние.</a:t>
            </a:r>
          </a:p>
        </p:txBody>
      </p:sp>
      <p:sp>
        <p:nvSpPr>
          <p:cNvPr id="11266" name="AutoShape 2" descr="https://apf.mail.ru/cgi-bin/readmsg?id=16133979711555223336;0;2&amp;exif=1&amp;full=1&amp;x-email=svetlana-filippova70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67" name="Picture 3" descr="C:\Users\22\Downloads\IMG-20210215-WA006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3571876"/>
            <a:ext cx="4572032" cy="26432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71598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КЦ\Desktop\фото\s12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" y="23336"/>
            <a:ext cx="9140479" cy="68346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57224" y="836712"/>
            <a:ext cx="6572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утренней гимнастики: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483043"/>
            <a:ext cx="68407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 радостный эмоциональный подъем, разбудить организм ребенка, настроить на действенный лад;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привычку к ежедневным физическим упражнениям; умение одновременно начинать и своевременно заканчивать упражнения;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все группы мышц, координацию движений, силу и выносливость.</a:t>
            </a:r>
          </a:p>
        </p:txBody>
      </p:sp>
      <p:pic>
        <p:nvPicPr>
          <p:cNvPr id="7" name="Рисунок 6" descr="C:\Users\22\Desktop\16-02-2021_05-52-23\20210216_09432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3429000"/>
            <a:ext cx="3482751" cy="2808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069181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КЦ\Desktop\фото\s12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" y="23336"/>
            <a:ext cx="9140479" cy="68346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27584" y="714357"/>
            <a:ext cx="7316316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должна быть утренняя 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гимнастика?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Регулярной, систематической - о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здоровительный эффект   достигается с помощью систематического выполнения.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Умеренной -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упражнения желательно выполнять в умеренном темпе во избежание переутомления ребенка.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Доступный -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подбирать упражнения простые и знакомые, чтобы детям не пришлось затрачивать много усилий для их освоения.</a:t>
            </a:r>
          </a:p>
          <a:p>
            <a:endParaRPr lang="ru-RU" sz="3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 descr="C:\Users\22\Desktop\16-02-2021_05-52-23\20210216_09403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3786190"/>
            <a:ext cx="342902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527084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КЦ\Desktop\фото\s12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" y="0"/>
            <a:ext cx="9140479" cy="68346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27584" y="714356"/>
            <a:ext cx="731631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 Постепенной - о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 простого упражнения к сложному. Нагрузка увеличивается и снижается так же постепенно, чтобы привести организм в относительно спокойное состояние.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5)  Разнообразной - з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аменять упражнения на новые, чтобы поддержать интерес ребенка</a:t>
            </a:r>
          </a:p>
          <a:p>
            <a:endParaRPr lang="ru-RU" sz="3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22\Desktop\презин\IMG_33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3143248"/>
            <a:ext cx="3786214" cy="2881290"/>
          </a:xfrm>
          <a:prstGeom prst="rect">
            <a:avLst/>
          </a:prstGeom>
          <a:noFill/>
        </p:spPr>
      </p:pic>
      <p:pic>
        <p:nvPicPr>
          <p:cNvPr id="2050" name="Picture 2" descr="C:\Users\22\Downloads\IMG-20210215-WA003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107529"/>
            <a:ext cx="3714776" cy="289323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52708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КЦ\Desktop\фото\s12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" y="0"/>
            <a:ext cx="9140479" cy="68346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28662" y="1000108"/>
            <a:ext cx="7572428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утренней гимнастики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Вводная часть.</a:t>
            </a:r>
          </a:p>
          <a:p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Решает психологическую задачу: организовать и активизировать детей, вызвать интерес, создать бодрое настроение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часть.</a:t>
            </a:r>
          </a:p>
          <a:p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ней формируются двигательные навыки, развивающие физические навыки. Общеразвивающие упражнения могут выполняться как с предметами, так и без них, также может использоваться нестандартное оборудование (мешочки, косички и т.д.)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Заключительная часть</a:t>
            </a:r>
          </a:p>
          <a:p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Ее назначение снизить физическую нагрузку, привести ребенка в спокойное состояние.</a:t>
            </a:r>
          </a:p>
          <a:p>
            <a:endParaRPr lang="ru-RU" sz="20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87663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КЦ\Desktop\фото\s12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" y="0"/>
            <a:ext cx="9140479" cy="68346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57224" y="714356"/>
            <a:ext cx="7387184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утренней гимнастики.</a:t>
            </a:r>
          </a:p>
          <a:p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гимнастика  начинается со строевых упражнений, </a:t>
            </a:r>
          </a:p>
          <a:p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затем следуют разные виды ходьбы в чередовании с бегом.</a:t>
            </a:r>
          </a:p>
          <a:p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После ходьбы и бега дети перестраиваются для выполнения общеразвивающих упражнений в колонны, а следующий этап - прыжки .</a:t>
            </a:r>
          </a:p>
          <a:p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Заканчивается утренняя гимнастика ходьбой с различными положениями рук. </a:t>
            </a:r>
            <a:endParaRPr lang="ru-RU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22\Desktop\презин\IMG_32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500438"/>
            <a:ext cx="3786214" cy="2786082"/>
          </a:xfrm>
          <a:prstGeom prst="rect">
            <a:avLst/>
          </a:prstGeom>
          <a:noFill/>
        </p:spPr>
      </p:pic>
      <p:pic>
        <p:nvPicPr>
          <p:cNvPr id="5" name="Picture 2" descr="C:\Users\22\Desktop\16-02-2021_05-13-43\20210216_08515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3500438"/>
            <a:ext cx="3786182" cy="27860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2676385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КЦ\Desktop\фото\s12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" y="0"/>
            <a:ext cx="9140479" cy="68346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57224" y="928669"/>
            <a:ext cx="65722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движения (ходьба с высоким подниманием колен, бег, прыжки) используются для укрепления сердечно- сосудистой, дыхательной систем. Для правильного размещения детей применяются строевые упражнения ( построение, перестроение, повороты, размыкания, смыкания). Один комплекс дети выполняют две недели.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22\Desktop\Фото 206\фото сад\5 группа\DSC_05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429000"/>
            <a:ext cx="3571900" cy="2714644"/>
          </a:xfrm>
          <a:prstGeom prst="rect">
            <a:avLst/>
          </a:prstGeom>
          <a:noFill/>
        </p:spPr>
      </p:pic>
      <p:pic>
        <p:nvPicPr>
          <p:cNvPr id="4" name="Picture 2" descr="C:\Users\22\Downloads\IMG_33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3429000"/>
            <a:ext cx="3500462" cy="26908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180300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658</TotalTime>
  <Words>467</Words>
  <Application>Microsoft Office PowerPoint</Application>
  <PresentationFormat>Экран (4:3)</PresentationFormat>
  <Paragraphs>57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22</cp:lastModifiedBy>
  <cp:revision>98</cp:revision>
  <dcterms:created xsi:type="dcterms:W3CDTF">2019-04-15T13:41:25Z</dcterms:created>
  <dcterms:modified xsi:type="dcterms:W3CDTF">2021-02-16T03:59:26Z</dcterms:modified>
</cp:coreProperties>
</file>