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17"/>
  </p:notesMasterIdLst>
  <p:sldIdLst>
    <p:sldId id="256" r:id="rId2"/>
    <p:sldId id="268" r:id="rId3"/>
    <p:sldId id="269" r:id="rId4"/>
    <p:sldId id="260" r:id="rId5"/>
    <p:sldId id="271" r:id="rId6"/>
    <p:sldId id="261" r:id="rId7"/>
    <p:sldId id="262" r:id="rId8"/>
    <p:sldId id="263" r:id="rId9"/>
    <p:sldId id="272" r:id="rId10"/>
    <p:sldId id="273" r:id="rId11"/>
    <p:sldId id="266" r:id="rId12"/>
    <p:sldId id="265" r:id="rId13"/>
    <p:sldId id="277" r:id="rId14"/>
    <p:sldId id="278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09DCB-3065-49D1-BB75-61AB3CB8F2A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9EE6-86AD-4ABA-9B58-BAAA252BD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851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19EE6-86AD-4ABA-9B58-BAAA252BDD6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7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66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7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5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5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0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48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5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42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877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828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80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3A1FE31-05DD-4FAD-A127-4892538F774B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E5C9C80-C479-44C5-80CB-F3A153430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5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20463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ПОИСКАХ СЕРДЦА…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558345"/>
            <a:ext cx="4842456" cy="4220156"/>
          </a:xfrm>
        </p:spPr>
      </p:pic>
    </p:spTree>
    <p:extLst>
      <p:ext uri="{BB962C8B-B14F-4D97-AF65-F5344CB8AC3E}">
        <p14:creationId xmlns:p14="http://schemas.microsoft.com/office/powerpoint/2010/main" val="14780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0"/>
            <a:ext cx="10772775" cy="48939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946" y="734095"/>
            <a:ext cx="5640947" cy="5100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27" y="850006"/>
            <a:ext cx="5396247" cy="51000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721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347730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1107584"/>
            <a:ext cx="10753725" cy="5306096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Грубых слов не говорите, только добрые дарите.</a:t>
            </a:r>
          </a:p>
          <a:p>
            <a:pPr algn="ctr">
              <a:lnSpc>
                <a:spcPct val="200000"/>
              </a:lnSpc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жить и не болеть, каждый день старайтесь петь.</a:t>
            </a:r>
          </a:p>
          <a:p>
            <a:pPr algn="ctr">
              <a:lnSpc>
                <a:spcPct val="200000"/>
              </a:lnSpc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больницам не ходите, жизнь активную ведите.</a:t>
            </a:r>
          </a:p>
          <a:p>
            <a:pPr algn="ctr">
              <a:lnSpc>
                <a:spcPct val="200000"/>
              </a:lnSpc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здоровье улучшать, надо воздухом дышать.</a:t>
            </a:r>
          </a:p>
        </p:txBody>
      </p:sp>
    </p:spTree>
    <p:extLst>
      <p:ext uri="{BB962C8B-B14F-4D97-AF65-F5344CB8AC3E}">
        <p14:creationId xmlns:p14="http://schemas.microsoft.com/office/powerpoint/2010/main" val="301155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3031"/>
            <a:ext cx="12192000" cy="14424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сердце?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1070"/>
            <a:ext cx="12192000" cy="56667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режим </a:t>
            </a: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  <a:endParaRPr lang="ru-RU" sz="3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</a:t>
            </a:r>
          </a:p>
          <a:p>
            <a:pPr algn="ctr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endParaRPr lang="ru-RU" sz="3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эмоции</a:t>
            </a:r>
            <a:endParaRPr lang="ru-RU" sz="3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7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"/>
            <a:ext cx="12192000" cy="5778500"/>
          </a:xfrm>
        </p:spPr>
        <p:txBody>
          <a:bodyPr>
            <a:normAutofit/>
          </a:bodyPr>
          <a:lstStyle/>
          <a:p>
            <a:pPr algn="ctr"/>
            <a:endParaRPr lang="ru-RU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вам предложить разгадать кроссворд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по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вертикали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что похожа работа сердца? </a:t>
            </a:r>
            <a:endParaRPr lang="ru-RU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ровеносный сосуд, по которому кровь движется к сердцу называется..</a:t>
            </a:r>
            <a:endParaRPr lang="ru-RU" sz="12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Что течёт по сосудам? </a:t>
            </a:r>
            <a:endParaRPr lang="ru-RU" sz="14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Что переносит всем сосудам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….?</a:t>
            </a:r>
            <a:endParaRPr lang="ru-RU" sz="14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Кровеносный сосуд, по которому кровь движется от сердца ….?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04477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pPr algn="ctr"/>
            <a:endParaRPr lang="ru-RU" sz="2800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Стартовая линия у окна,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направо повернуться,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шага вперед,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  раза налево повернуться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равым боком два три приставных шага вправо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 шага назад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 5-7 шагов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повернуться направо и присесть</a:t>
            </a:r>
          </a:p>
          <a:p>
            <a:pPr marL="0" indent="0" algn="ctr">
              <a:buNone/>
            </a:pPr>
            <a:r>
              <a:rPr lang="ru-RU" sz="44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36126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" y="767419"/>
            <a:ext cx="12376597" cy="3355848"/>
          </a:xfrm>
        </p:spPr>
        <p:txBody>
          <a:bodyPr>
            <a:normAutofit/>
          </a:bodyPr>
          <a:lstStyle/>
          <a:p>
            <a:pPr algn="ctr"/>
            <a:r>
              <a:rPr lang="ru-RU" sz="7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72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67512" y="5692461"/>
            <a:ext cx="9226296" cy="15766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93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84856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Вечный двигатель…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6" y="1365159"/>
            <a:ext cx="6139802" cy="5434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838681" y="1519707"/>
            <a:ext cx="5061397" cy="501468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- это очень сильный орган, который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качает кровь, как насос, направляя ее во все уголки тела. </a:t>
            </a:r>
            <a:endParaRPr lang="ru-RU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</a:t>
            </a:r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разносит по всему организму вдыхаемый нами кислород воздуха и питательные вещества из съеденной пищи.</a:t>
            </a:r>
          </a:p>
        </p:txBody>
      </p:sp>
    </p:spTree>
    <p:extLst>
      <p:ext uri="{BB962C8B-B14F-4D97-AF65-F5344CB8AC3E}">
        <p14:creationId xmlns:p14="http://schemas.microsoft.com/office/powerpoint/2010/main" val="18048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11726329" cy="2082189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Найди сердце…</a:t>
            </a:r>
            <a:r>
              <a:rPr lang="ru-RU" sz="1800" dirty="0">
                <a:solidFill>
                  <a:srgbClr val="F03B5E"/>
                </a:solidFill>
              </a:rPr>
              <a:t/>
            </a:r>
            <a:br>
              <a:rPr lang="ru-RU" sz="1800" dirty="0">
                <a:solidFill>
                  <a:srgbClr val="F03B5E"/>
                </a:solidFill>
              </a:rPr>
            </a:b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сердца </a:t>
            </a: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напоминает 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грушу. </a:t>
            </a:r>
            <a:b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Положив </a:t>
            </a: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ладонь на грудь в районе сердца, ты ощутишь его 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биение.</a:t>
            </a:r>
            <a:b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оно в груди, под защитой ребер, чуть левее</a:t>
            </a:r>
            <a:r>
              <a:rPr lang="ru-RU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09" y="2395469"/>
            <a:ext cx="5151437" cy="38635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372" y="2395469"/>
            <a:ext cx="5191957" cy="40826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461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78039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сердца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11" y="1998663"/>
            <a:ext cx="5570354" cy="40013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470" y="2115780"/>
            <a:ext cx="3767137" cy="3767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271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06062" y="-45718"/>
            <a:ext cx="112239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0152" y="437883"/>
            <a:ext cx="5306096" cy="6117463"/>
          </a:xfrm>
        </p:spPr>
        <p:txBody>
          <a:bodyPr>
            <a:normAutofit/>
          </a:bodyPr>
          <a:lstStyle/>
          <a:p>
            <a:pPr lvl="0"/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расходится от сердца по сосудам, называемым артериями. Обратно к сердцу она идет по венам. На картинке артерии показаны красным цветом, а вены синим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чтобы </a:t>
            </a:r>
            <a:r>
              <a:rPr lang="ru-RU" sz="2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всегда шла в одном направлении и не переливалась из отдела в отдел, отделы сердца снабжены клапанами - такими маленькими "дверками", которые открываются и закрываются в нужный момент, чтобы пропустить очередную порцию крови.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24" y="437883"/>
            <a:ext cx="3618962" cy="6349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36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431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сердце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377" y="1300766"/>
            <a:ext cx="4623516" cy="5331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5" y="1300766"/>
            <a:ext cx="4706031" cy="47716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bienie_serdca_-_bienie_serdc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2985" y="6072387"/>
            <a:ext cx="867177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6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02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88641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Пульс – это…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991673"/>
            <a:ext cx="12192000" cy="5866327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стетоскопа можно услышать, как стучит сердце. Правильнее сказать, как стучат (т.е. ритмично открываются и закрываются) клапаны аорты и легочной вены. Регулярное сердцебиение создает ударную волну, продолжающуюся в сосудах. Она и называется пульсом. Человеческое сердце пульсирует 70 ударов в минуту (в среднем).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маленьких детей пульс выше, чем у взрослого.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сердцу требуется больше кислорода, дающего энергию, то сердце быстрее перекачивает кровь. Сосуды активнее работают и расширяются, и кожа лица может покраснеть от напряжения.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Например……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физических упражнений.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646687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найти пульс</a:t>
            </a:r>
            <a:endParaRPr lang="ru-RU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76" y="1526975"/>
            <a:ext cx="7315199" cy="4822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1122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067504" cy="785611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У кого еще есть сердце..?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7" y="1403797"/>
            <a:ext cx="5531342" cy="5267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68" y="1300766"/>
            <a:ext cx="5628068" cy="52674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650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428</TotalTime>
  <Words>335</Words>
  <Application>Microsoft Office PowerPoint</Application>
  <PresentationFormat>Широкоэкранный</PresentationFormat>
  <Paragraphs>48</Paragraphs>
  <Slides>15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Метрополия</vt:lpstr>
      <vt:lpstr>В ПОИСКАХ СЕРДЦА…</vt:lpstr>
      <vt:lpstr>Вечный двигатель…</vt:lpstr>
      <vt:lpstr>Найди сердце… Форма сердца напоминает грушу.  Положив ладонь на грудь в районе сердца, ты ощутишь его биение. Находится оно в груди, под защитой ребер, чуть левее.</vt:lpstr>
      <vt:lpstr>Размер сердца</vt:lpstr>
      <vt:lpstr>Презентация PowerPoint</vt:lpstr>
      <vt:lpstr>Послушай сердце</vt:lpstr>
      <vt:lpstr>Пульс – это…</vt:lpstr>
      <vt:lpstr>Где найти пульс</vt:lpstr>
      <vt:lpstr>У кого еще есть сердце..?</vt:lpstr>
      <vt:lpstr>Презентация PowerPoint</vt:lpstr>
      <vt:lpstr>Презентация PowerPoint</vt:lpstr>
      <vt:lpstr> Что помогает укреплять наше сердце? 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Красносельского района Детский сад № 9</dc:creator>
  <cp:lastModifiedBy>Красносельского района Детский сад № 9</cp:lastModifiedBy>
  <cp:revision>44</cp:revision>
  <dcterms:created xsi:type="dcterms:W3CDTF">2021-01-26T12:12:48Z</dcterms:created>
  <dcterms:modified xsi:type="dcterms:W3CDTF">2021-03-01T14:30:17Z</dcterms:modified>
</cp:coreProperties>
</file>