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67" autoAdjust="0"/>
    <p:restoredTop sz="94660" autoAdjust="0"/>
  </p:normalViewPr>
  <p:slideViewPr>
    <p:cSldViewPr>
      <p:cViewPr varScale="1">
        <p:scale>
          <a:sx n="92" d="100"/>
          <a:sy n="92" d="100"/>
        </p:scale>
        <p:origin x="-15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29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938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82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0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41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82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7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77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79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9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5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7C5FC-0692-4AD6-99AB-229A6D5FA275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407B4-3D45-4BEC-92D5-3168C765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8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Гуд Монинг, Good Morning. Открытки доброе утро на английском -  QWIZZ - загадки, ребусы, статусы, открыт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5" y="487678"/>
            <a:ext cx="9154751" cy="5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551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69" y="1412776"/>
            <a:ext cx="921277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I can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play chess.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I can’t play football.</a:t>
            </a:r>
          </a:p>
          <a:p>
            <a:r>
              <a:rPr lang="en-US" sz="7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 can play tennis.</a:t>
            </a:r>
          </a:p>
          <a:p>
            <a:r>
              <a:rPr lang="en-US" sz="7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 can’t play basketball.</a:t>
            </a:r>
            <a:endParaRPr lang="en-US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15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76331"/>
            <a:ext cx="502573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9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9000" dirty="0">
                <a:latin typeface="Times New Roman" pitchFamily="18" charset="0"/>
                <a:cs typeface="Times New Roman" pitchFamily="18" charset="0"/>
              </a:rPr>
              <a:t>[t] 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)   (т)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364324"/>
            <a:ext cx="893366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600" b="1" dirty="0">
                <a:latin typeface="Times New Roman" pitchFamily="18" charset="0"/>
                <a:cs typeface="Times New Roman" pitchFamily="18" charset="0"/>
              </a:rPr>
              <a:t>om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5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600" b="1" dirty="0">
                <a:latin typeface="Times New Roman" pitchFamily="18" charset="0"/>
                <a:cs typeface="Times New Roman" pitchFamily="18" charset="0"/>
              </a:rPr>
              <a:t>ennis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5600" b="1" dirty="0">
                <a:latin typeface="Times New Roman" pitchFamily="18" charset="0"/>
                <a:cs typeface="Times New Roman" pitchFamily="18" charset="0"/>
              </a:rPr>
              <a:t>foo</a:t>
            </a:r>
            <a:r>
              <a:rPr lang="en-US" sz="5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600" b="1" dirty="0">
                <a:latin typeface="Times New Roman" pitchFamily="18" charset="0"/>
                <a:cs typeface="Times New Roman" pitchFamily="18" charset="0"/>
              </a:rPr>
              <a:t>ball</a:t>
            </a:r>
          </a:p>
          <a:p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5000" b="1" i="1" dirty="0">
                <a:latin typeface="Times New Roman" pitchFamily="18" charset="0"/>
                <a:cs typeface="Times New Roman" pitchFamily="18" charset="0"/>
              </a:rPr>
              <a:t>Том          теннис      футбол</a:t>
            </a:r>
          </a:p>
          <a:p>
            <a:r>
              <a:rPr lang="ru-RU" sz="5000" b="1" i="1" dirty="0">
                <a:latin typeface="Times New Roman" pitchFamily="18" charset="0"/>
                <a:cs typeface="Times New Roman" pitchFamily="18" charset="0"/>
              </a:rPr>
              <a:t>(имя мужско</a:t>
            </a:r>
            <a:r>
              <a:rPr lang="ru-RU" sz="5000" i="1" dirty="0">
                <a:latin typeface="Times New Roman" pitchFamily="18" charset="0"/>
                <a:cs typeface="Times New Roman" pitchFamily="18" charset="0"/>
              </a:rPr>
              <a:t>е)</a:t>
            </a:r>
          </a:p>
        </p:txBody>
      </p:sp>
    </p:spTree>
    <p:extLst>
      <p:ext uri="{BB962C8B-B14F-4D97-AF65-F5344CB8AC3E}">
        <p14:creationId xmlns:p14="http://schemas.microsoft.com/office/powerpoint/2010/main" val="310083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импатичные счастливые дети играют в теннис | Премиум векто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3985727" cy="233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28880" y="0"/>
            <a:ext cx="91127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Давайте выучим виды спорта:</a:t>
            </a:r>
          </a:p>
        </p:txBody>
      </p:sp>
      <p:pic>
        <p:nvPicPr>
          <p:cNvPr id="2" name="Picture 2" descr="Дети играют в баскетбол на детской площадке | Премиум векторы">
            <a:extLst>
              <a:ext uri="{FF2B5EF4-FFF2-40B4-BE49-F238E27FC236}">
                <a16:creationId xmlns="" xmlns:a16="http://schemas.microsoft.com/office/drawing/2014/main" id="{33EB5A85-A9D9-4C66-98FE-B891563B2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505" y="3557780"/>
            <a:ext cx="2693495" cy="296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Body checking in youth hockey causes debate | Bone &amp; Joint">
            <a:extLst>
              <a:ext uri="{FF2B5EF4-FFF2-40B4-BE49-F238E27FC236}">
                <a16:creationId xmlns="" xmlns:a16="http://schemas.microsoft.com/office/drawing/2014/main" id="{D50E9937-F5E6-4E0D-928E-836B535EA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" y="3189529"/>
            <a:ext cx="2592288" cy="389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к правильно расставить шахматы на доске (фото)">
            <a:extLst>
              <a:ext uri="{FF2B5EF4-FFF2-40B4-BE49-F238E27FC236}">
                <a16:creationId xmlns="" xmlns:a16="http://schemas.microsoft.com/office/drawing/2014/main" id="{1D05514F-024D-46B7-BC49-F28BB0474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066" y="3557780"/>
            <a:ext cx="3771894" cy="311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Премиум векторы | Иллюстрация мальчика, играющего в футбол">
            <a:extLst>
              <a:ext uri="{FF2B5EF4-FFF2-40B4-BE49-F238E27FC236}">
                <a16:creationId xmlns="" xmlns:a16="http://schemas.microsoft.com/office/drawing/2014/main" id="{AE9A3968-2493-4FE7-B7AB-D0C709F34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490" y="927181"/>
            <a:ext cx="3360910" cy="237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9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импатичные счастливые дети играют в теннис | Премиум векто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8672745" cy="507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09" y="224880"/>
            <a:ext cx="614617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Tennis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8000" dirty="0"/>
              <a:t>ˈ</a:t>
            </a:r>
            <a:r>
              <a:rPr lang="en-US" sz="8000" dirty="0" err="1"/>
              <a:t>tenɪs</a:t>
            </a:r>
            <a:r>
              <a:rPr lang="en-US" sz="8000" dirty="0"/>
              <a:t>]</a:t>
            </a:r>
            <a:endParaRPr lang="ru-RU" sz="8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00674" y="311751"/>
            <a:ext cx="31935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теннис</a:t>
            </a:r>
          </a:p>
        </p:txBody>
      </p:sp>
    </p:spTree>
    <p:extLst>
      <p:ext uri="{BB962C8B-B14F-4D97-AF65-F5344CB8AC3E}">
        <p14:creationId xmlns:p14="http://schemas.microsoft.com/office/powerpoint/2010/main" val="3523015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Дети играют в баскетбол на детской площадке | Премиум векто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76467"/>
            <a:ext cx="576064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86" y="294979"/>
            <a:ext cx="95772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Basketball </a:t>
            </a:r>
            <a:r>
              <a:rPr lang="en-US" sz="4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[ˈ</a:t>
            </a:r>
            <a:r>
              <a:rPr lang="en-US" sz="48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bɑːskɪtbɔːl</a:t>
            </a:r>
            <a:r>
              <a:rPr lang="en-US" sz="4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баскетбол</a:t>
            </a:r>
            <a:r>
              <a:rPr lang="en-US" sz="4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075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ody checking in youth hockey causes debate | Bone &amp; J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-1"/>
            <a:ext cx="4551242" cy="683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908720"/>
            <a:ext cx="387157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Ice hockey</a:t>
            </a:r>
          </a:p>
          <a:p>
            <a:r>
              <a:rPr lang="en-US" sz="6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60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aɪs</a:t>
            </a:r>
            <a:r>
              <a:rPr lang="en-US" sz="6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ˈ</a:t>
            </a:r>
            <a:r>
              <a:rPr lang="en-US" sz="60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hɒkɪ</a:t>
            </a:r>
            <a:r>
              <a:rPr lang="en-US" sz="6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r>
              <a:rPr lang="en-US" sz="6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хоккей</a:t>
            </a:r>
            <a:r>
              <a:rPr lang="en-US" sz="6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6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ice - </a:t>
            </a:r>
            <a:r>
              <a:rPr lang="ru-RU" sz="6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лед</a:t>
            </a:r>
          </a:p>
        </p:txBody>
      </p:sp>
    </p:spTree>
    <p:extLst>
      <p:ext uri="{BB962C8B-B14F-4D97-AF65-F5344CB8AC3E}">
        <p14:creationId xmlns:p14="http://schemas.microsoft.com/office/powerpoint/2010/main" val="1818307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Шахматы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Шахматы — Википед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Как правильно расставить шахматы на доске (фото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6669891" cy="500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849" y="160338"/>
            <a:ext cx="92802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Chess</a:t>
            </a:r>
            <a:r>
              <a:rPr lang="ru-RU" sz="8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en-US" sz="8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tʃes</a:t>
            </a:r>
            <a:r>
              <a:rPr lang="en-US" sz="8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8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шахматы</a:t>
            </a:r>
          </a:p>
        </p:txBody>
      </p:sp>
    </p:spTree>
    <p:extLst>
      <p:ext uri="{BB962C8B-B14F-4D97-AF65-F5344CB8AC3E}">
        <p14:creationId xmlns:p14="http://schemas.microsoft.com/office/powerpoint/2010/main" val="2462768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ремиум векторы | Иллюстрация мальчика, играющего в футб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90530"/>
            <a:ext cx="6778523" cy="478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96" y="692696"/>
            <a:ext cx="93263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Football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ˈ</a:t>
            </a:r>
            <a:r>
              <a:rPr lang="en-US" sz="6600" dirty="0" err="1">
                <a:latin typeface="Times New Roman" pitchFamily="18" charset="0"/>
                <a:cs typeface="Times New Roman" pitchFamily="18" charset="0"/>
              </a:rPr>
              <a:t>fʊtbɔːl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 футбол </a:t>
            </a:r>
          </a:p>
        </p:txBody>
      </p:sp>
    </p:spTree>
    <p:extLst>
      <p:ext uri="{BB962C8B-B14F-4D97-AF65-F5344CB8AC3E}">
        <p14:creationId xmlns:p14="http://schemas.microsoft.com/office/powerpoint/2010/main" val="1425314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0401" y="260648"/>
            <a:ext cx="8605113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play</a:t>
            </a:r>
            <a:r>
              <a:rPr lang="en-US" sz="6700" b="1" dirty="0">
                <a:latin typeface="Times New Roman" pitchFamily="18" charset="0"/>
                <a:cs typeface="Times New Roman" pitchFamily="18" charset="0"/>
              </a:rPr>
              <a:t>  [ˈ</a:t>
            </a:r>
            <a:r>
              <a:rPr lang="en-US" sz="6700" b="1" dirty="0" err="1">
                <a:latin typeface="Times New Roman" pitchFamily="18" charset="0"/>
                <a:cs typeface="Times New Roman" pitchFamily="18" charset="0"/>
              </a:rPr>
              <a:t>pleɪ</a:t>
            </a:r>
            <a:r>
              <a:rPr lang="en-US" sz="6700" b="1" dirty="0">
                <a:latin typeface="Times New Roman" pitchFamily="18" charset="0"/>
                <a:cs typeface="Times New Roman" pitchFamily="18" charset="0"/>
              </a:rPr>
              <a:t>]  </a:t>
            </a:r>
            <a:r>
              <a:rPr lang="ru-RU" sz="6700" b="1" dirty="0">
                <a:latin typeface="Times New Roman" pitchFamily="18" charset="0"/>
                <a:cs typeface="Times New Roman" pitchFamily="18" charset="0"/>
              </a:rPr>
              <a:t>играть</a:t>
            </a:r>
            <a:endParaRPr lang="en-US" sz="67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342593"/>
            <a:ext cx="3772186" cy="509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tennis</a:t>
            </a:r>
          </a:p>
          <a:p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basketball</a:t>
            </a:r>
          </a:p>
          <a:p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ice hockey</a:t>
            </a:r>
          </a:p>
          <a:p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chess</a:t>
            </a:r>
          </a:p>
          <a:p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football</a:t>
            </a:r>
            <a:endParaRPr lang="ru-RU" sz="6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94581" y="1370424"/>
            <a:ext cx="3714799" cy="5093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теннис</a:t>
            </a:r>
          </a:p>
          <a:p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баскетбол</a:t>
            </a:r>
          </a:p>
          <a:p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хоккей</a:t>
            </a:r>
          </a:p>
          <a:p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шахматы</a:t>
            </a:r>
          </a:p>
          <a:p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футбол</a:t>
            </a:r>
          </a:p>
        </p:txBody>
      </p:sp>
    </p:spTree>
    <p:extLst>
      <p:ext uri="{BB962C8B-B14F-4D97-AF65-F5344CB8AC3E}">
        <p14:creationId xmlns:p14="http://schemas.microsoft.com/office/powerpoint/2010/main" val="278381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347" y="347007"/>
            <a:ext cx="9415976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en-US" sz="80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8000" dirty="0" err="1"/>
              <a:t>æ</a:t>
            </a:r>
            <a:r>
              <a:rPr lang="en-US" sz="8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- уметь</a:t>
            </a: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I can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Я умею</a:t>
            </a:r>
          </a:p>
          <a:p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I can’t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- Я не умею</a:t>
            </a:r>
          </a:p>
          <a:p>
            <a:r>
              <a:rPr lang="en-US" sz="6000" b="1" dirty="0">
                <a:latin typeface="Times New Roman" pitchFamily="18" charset="0"/>
                <a:cs typeface="Times New Roman" pitchFamily="18" charset="0"/>
              </a:rPr>
              <a:t>Can you…?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–Ты умеешь…?</a:t>
            </a:r>
          </a:p>
        </p:txBody>
      </p:sp>
    </p:spTree>
    <p:extLst>
      <p:ext uri="{BB962C8B-B14F-4D97-AF65-F5344CB8AC3E}">
        <p14:creationId xmlns:p14="http://schemas.microsoft.com/office/powerpoint/2010/main" val="24443242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126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17</cp:revision>
  <dcterms:created xsi:type="dcterms:W3CDTF">2020-10-27T15:58:30Z</dcterms:created>
  <dcterms:modified xsi:type="dcterms:W3CDTF">2021-10-29T12:45:58Z</dcterms:modified>
</cp:coreProperties>
</file>