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C18169-78EB-4110-AE3D-68920BA19189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B202ED-5791-4A94-94B3-052ED3A99C7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1944216"/>
          </a:xfrm>
        </p:spPr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с птицами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воспитатель старшей группы Шаяхметова Роза Ишмурзовна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52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Черный жилет,</a:t>
            </a:r>
          </a:p>
          <a:p>
            <a:r>
              <a:rPr lang="ru-RU" dirty="0" smtClean="0"/>
              <a:t>Красный берет.</a:t>
            </a:r>
          </a:p>
          <a:p>
            <a:r>
              <a:rPr lang="ru-RU" dirty="0" smtClean="0"/>
              <a:t>Нос ,как топор,</a:t>
            </a:r>
          </a:p>
          <a:p>
            <a:r>
              <a:rPr lang="ru-RU" dirty="0" err="1" smtClean="0"/>
              <a:t>Хвост,как</a:t>
            </a:r>
            <a:r>
              <a:rPr lang="ru-RU" dirty="0" smtClean="0"/>
              <a:t> упор.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988" y="2276872"/>
            <a:ext cx="399745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9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Спинкой зеленовата,</a:t>
            </a:r>
          </a:p>
          <a:p>
            <a:r>
              <a:rPr lang="ru-RU" dirty="0" smtClean="0"/>
              <a:t>Хвостиком желтовата,</a:t>
            </a:r>
          </a:p>
          <a:p>
            <a:r>
              <a:rPr lang="ru-RU" dirty="0" smtClean="0"/>
              <a:t>Черненькая шапочка</a:t>
            </a:r>
          </a:p>
          <a:p>
            <a:r>
              <a:rPr lang="ru-RU" dirty="0" smtClean="0"/>
              <a:t>И полоска шарфика.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212976"/>
            <a:ext cx="3298686" cy="329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7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Непоседа пестрая,</a:t>
            </a:r>
          </a:p>
          <a:p>
            <a:r>
              <a:rPr lang="ru-RU" dirty="0" smtClean="0"/>
              <a:t>Птица длиннохвостая,</a:t>
            </a:r>
          </a:p>
          <a:p>
            <a:r>
              <a:rPr lang="ru-RU" dirty="0" smtClean="0"/>
              <a:t>Птица говорливая,</a:t>
            </a:r>
          </a:p>
          <a:p>
            <a:r>
              <a:rPr lang="ru-RU" dirty="0" smtClean="0"/>
              <a:t>Самая болтливая.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799076"/>
            <a:ext cx="4466013" cy="253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4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ворона, не синица,</a:t>
            </a:r>
          </a:p>
          <a:p>
            <a:r>
              <a:rPr lang="ru-RU" dirty="0" smtClean="0"/>
              <a:t>Как зовется эта птица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Примостилась на суку-</a:t>
            </a:r>
          </a:p>
          <a:p>
            <a:r>
              <a:rPr lang="ru-RU" dirty="0" smtClean="0"/>
              <a:t>Раздалось в лесу: «ку-ку!»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789040"/>
            <a:ext cx="4572000" cy="28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23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шесте дворец,</a:t>
            </a:r>
          </a:p>
          <a:p>
            <a:r>
              <a:rPr lang="ru-RU" dirty="0" smtClean="0"/>
              <a:t>Во дворе певец.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140968"/>
            <a:ext cx="5340085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72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Всех перелетных птиц черней,</a:t>
            </a:r>
          </a:p>
          <a:p>
            <a:r>
              <a:rPr lang="ru-RU" dirty="0" smtClean="0"/>
              <a:t>Он чистит пашню от червей.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289496"/>
            <a:ext cx="4248606" cy="299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55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9512" y="836712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647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</TotalTime>
  <Words>98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Знакомство с птицами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птицами</dc:title>
  <dc:creator>Guzelka</dc:creator>
  <cp:lastModifiedBy>Guzelka</cp:lastModifiedBy>
  <cp:revision>5</cp:revision>
  <dcterms:created xsi:type="dcterms:W3CDTF">2021-10-29T10:28:31Z</dcterms:created>
  <dcterms:modified xsi:type="dcterms:W3CDTF">2021-10-29T14:47:42Z</dcterms:modified>
</cp:coreProperties>
</file>