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7.jpe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13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12" Type="http://schemas.microsoft.com/office/2007/relationships/hdphoto" Target="../media/hdphoto1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microsoft.com/office/2007/relationships/hdphoto" Target="../media/hdphoto10.wdp"/><Relationship Id="rId4" Type="http://schemas.microsoft.com/office/2007/relationships/hdphoto" Target="../media/hdphoto7.wdp"/><Relationship Id="rId9" Type="http://schemas.openxmlformats.org/officeDocument/2006/relationships/image" Target="../media/image12.jpeg"/><Relationship Id="rId14" Type="http://schemas.microsoft.com/office/2007/relationships/hdphoto" Target="../media/hdphoto12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13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12" Type="http://schemas.microsoft.com/office/2007/relationships/hdphoto" Target="../media/hdphoto17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4.wdp"/><Relationship Id="rId11" Type="http://schemas.openxmlformats.org/officeDocument/2006/relationships/image" Target="../media/image19.jpeg"/><Relationship Id="rId5" Type="http://schemas.openxmlformats.org/officeDocument/2006/relationships/image" Target="../media/image16.jpeg"/><Relationship Id="rId10" Type="http://schemas.microsoft.com/office/2007/relationships/hdphoto" Target="../media/hdphoto16.wdp"/><Relationship Id="rId4" Type="http://schemas.microsoft.com/office/2007/relationships/hdphoto" Target="../media/hdphoto13.wdp"/><Relationship Id="rId9" Type="http://schemas.openxmlformats.org/officeDocument/2006/relationships/image" Target="../media/image18.jpeg"/><Relationship Id="rId14" Type="http://schemas.microsoft.com/office/2007/relationships/hdphoto" Target="../media/hdphoto18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12" Type="http://schemas.microsoft.com/office/2007/relationships/hdphoto" Target="../media/hdphoto2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0.wdp"/><Relationship Id="rId11" Type="http://schemas.openxmlformats.org/officeDocument/2006/relationships/image" Target="../media/image25.jpeg"/><Relationship Id="rId5" Type="http://schemas.openxmlformats.org/officeDocument/2006/relationships/image" Target="../media/image22.jpeg"/><Relationship Id="rId10" Type="http://schemas.microsoft.com/office/2007/relationships/hdphoto" Target="../media/hdphoto22.wdp"/><Relationship Id="rId4" Type="http://schemas.microsoft.com/office/2007/relationships/hdphoto" Target="../media/hdphoto19.wdp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6.wdp"/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5.wdp"/><Relationship Id="rId5" Type="http://schemas.openxmlformats.org/officeDocument/2006/relationships/image" Target="../media/image27.jpeg"/><Relationship Id="rId10" Type="http://schemas.microsoft.com/office/2007/relationships/hdphoto" Target="../media/hdphoto27.wdp"/><Relationship Id="rId4" Type="http://schemas.microsoft.com/office/2007/relationships/hdphoto" Target="../media/hdphoto24.wdp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0.wdp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9.wdp"/><Relationship Id="rId5" Type="http://schemas.openxmlformats.org/officeDocument/2006/relationships/image" Target="../media/image31.jpeg"/><Relationship Id="rId10" Type="http://schemas.microsoft.com/office/2007/relationships/hdphoto" Target="../media/hdphoto31.wdp"/><Relationship Id="rId4" Type="http://schemas.microsoft.com/office/2007/relationships/hdphoto" Target="../media/hdphoto28.wdp"/><Relationship Id="rId9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microsoft.com/office/2007/relationships/hdphoto" Target="../media/hdphoto36.wdp"/><Relationship Id="rId3" Type="http://schemas.openxmlformats.org/officeDocument/2006/relationships/image" Target="../media/image34.jpeg"/><Relationship Id="rId7" Type="http://schemas.microsoft.com/office/2007/relationships/hdphoto" Target="../media/hdphoto33.wdp"/><Relationship Id="rId12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microsoft.com/office/2007/relationships/hdphoto" Target="../media/hdphoto35.wdp"/><Relationship Id="rId5" Type="http://schemas.openxmlformats.org/officeDocument/2006/relationships/image" Target="../media/image35.jpeg"/><Relationship Id="rId10" Type="http://schemas.openxmlformats.org/officeDocument/2006/relationships/image" Target="../media/image38.jpeg"/><Relationship Id="rId4" Type="http://schemas.microsoft.com/office/2007/relationships/hdphoto" Target="../media/hdphoto32.wdp"/><Relationship Id="rId9" Type="http://schemas.microsoft.com/office/2007/relationships/hdphoto" Target="../media/hdphoto3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140266" y="-1145737"/>
            <a:ext cx="6858000" cy="91494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707904" y="4365104"/>
            <a:ext cx="432048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4067" y="5229200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Зотова Наталья Александровна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старшей 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</a:t>
            </a:r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620688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дошкольное образовательное бюджетное  учреждение «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Кемлянский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вида»</a:t>
            </a:r>
          </a:p>
        </p:txBody>
      </p:sp>
    </p:spTree>
    <p:extLst>
      <p:ext uri="{BB962C8B-B14F-4D97-AF65-F5344CB8AC3E}">
        <p14:creationId xmlns:p14="http://schemas.microsoft.com/office/powerpoint/2010/main" val="261380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3" name="Рисунок 2" descr="https://ds04.infourok.ru/uploads/ex/0624/000e989b-240540b3/img9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6" t="31905" r="20314" b="6905"/>
          <a:stretch/>
        </p:blipFill>
        <p:spPr bwMode="auto">
          <a:xfrm>
            <a:off x="2547659" y="2204864"/>
            <a:ext cx="3240360" cy="3159666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оле 4"/>
          <p:cNvSpPr txBox="1"/>
          <p:nvPr/>
        </p:nvSpPr>
        <p:spPr>
          <a:xfrm rot="1856819">
            <a:off x="5920533" y="2400180"/>
            <a:ext cx="2114650" cy="83900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/>
                <a:ea typeface="Calibri"/>
                <a:cs typeface="Times New Roman"/>
              </a:rPr>
              <a:t>СПАСИБО ЗА ВНИМАНИЕ!!!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 rot="1922534">
            <a:off x="5587037" y="1942196"/>
            <a:ext cx="2771140" cy="1754973"/>
          </a:xfrm>
          <a:prstGeom prst="wedgeEllipseCallout">
            <a:avLst>
              <a:gd name="adj1" fmla="val -37986"/>
              <a:gd name="adj2" fmla="val 1250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ea typeface="Calibri"/>
                <a:cs typeface="Times New Roman"/>
              </a:rPr>
              <a:t>СС</a:t>
            </a:r>
          </a:p>
        </p:txBody>
      </p:sp>
    </p:spTree>
    <p:extLst>
      <p:ext uri="{BB962C8B-B14F-4D97-AF65-F5344CB8AC3E}">
        <p14:creationId xmlns:p14="http://schemas.microsoft.com/office/powerpoint/2010/main" val="24277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4605891" y="836712"/>
            <a:ext cx="3854541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профессиями</a:t>
            </a:r>
            <a:endParaRPr lang="ru-RU" sz="2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374" y="2970165"/>
            <a:ext cx="4233600" cy="3175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53" y="694153"/>
            <a:ext cx="3936438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57012" y="3692324"/>
            <a:ext cx="2498319" cy="24077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137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60408"/>
            <a:ext cx="3619764" cy="2714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283" y="689217"/>
            <a:ext cx="3619199" cy="271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644" y="3393473"/>
            <a:ext cx="3619200" cy="271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24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72583" y="3623409"/>
            <a:ext cx="2629799" cy="2289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640080" y="620688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ролевые игры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017" y="3340128"/>
            <a:ext cx="3488060" cy="25238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3" descr="C:\Users\1111\Desktop\Старшая группа Зотова 2021-2022\Фото Дети 5\Фото Конкурс професси\IMG-20211018-WA005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012" y="867698"/>
            <a:ext cx="3031026" cy="22732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Средняя гр.2020-2021\фото дети 4\20201120_155307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324566" y="3950896"/>
            <a:ext cx="2460366" cy="1811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Средняя гр.2020-2021\фото дети 4\20201120_150515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839130" y="1356878"/>
            <a:ext cx="2164984" cy="18437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Средняя гр.2020-2021\фото дети 4\20201120_152759.jp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020043" y="1077408"/>
            <a:ext cx="2321513" cy="2559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29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2052" name="Picture 4" descr="C:\Users\1111\Desktop\Республиканский конкурс Идея - prof 2021 Зотова Н.А\Фото детей для конкурса\20201119_16272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41779" y="1314297"/>
            <a:ext cx="2694817" cy="1611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Средняя гр.2020-2021\фото 6\Дети\20210401_10400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228518" y="1113112"/>
            <a:ext cx="2392733" cy="2013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094" y="772510"/>
            <a:ext cx="2123327" cy="2831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D:\Средняя гр.2020-2021\фото дети 4\20201123_15105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40669" y="1399616"/>
            <a:ext cx="2777695" cy="1562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645024"/>
            <a:ext cx="3072341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D:\Средняя гр.2020-2021\фото дети 4\20201120_153459.jp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4706" y="3692995"/>
            <a:ext cx="3894538" cy="22562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03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87" y="3545242"/>
            <a:ext cx="2952328" cy="2214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213311"/>
            <a:ext cx="2994328" cy="2245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427984" y="692696"/>
            <a:ext cx="352839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860" y="985083"/>
            <a:ext cx="2785776" cy="2089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C:\Users\1111\Desktop\Старшая группа Зотова 2021-2022\Фото Дети 5\20211020_08034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74898" y="3874396"/>
            <a:ext cx="2606794" cy="1955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111\Desktop\Старшая группа Зотова 2021-2022\Фото Дети 5\20211015_11161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85859" y="3871092"/>
            <a:ext cx="2606796" cy="19550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94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84563" y="-115938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692696"/>
            <a:ext cx="2531146" cy="3018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249" y="692696"/>
            <a:ext cx="2265300" cy="302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06618" y="1125842"/>
            <a:ext cx="3020400" cy="2265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826" y="3784748"/>
            <a:ext cx="3089760" cy="2317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788024" y="3867340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рабочей тетради «Знакомимся с профессиями»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М.В. Антонова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4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554" y="1123067"/>
            <a:ext cx="3271228" cy="2453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39278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629832"/>
            <a:ext cx="3374878" cy="25311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731465"/>
            <a:ext cx="3240360" cy="2430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636168" y="599847"/>
            <a:ext cx="302582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занятие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2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999" y="-1143000"/>
            <a:ext cx="6858000" cy="914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943179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9" t="16565" b="6869"/>
          <a:stretch/>
        </p:blipFill>
        <p:spPr>
          <a:xfrm>
            <a:off x="3693235" y="735328"/>
            <a:ext cx="2040705" cy="21748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3429000"/>
            <a:ext cx="3045582" cy="2284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67621" y="3647411"/>
            <a:ext cx="2777604" cy="2083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764705"/>
            <a:ext cx="2085980" cy="2338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06727" y="3654021"/>
            <a:ext cx="2816346" cy="2112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9943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52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1111</dc:creator>
  <cp:lastModifiedBy>1111</cp:lastModifiedBy>
  <cp:revision>28</cp:revision>
  <dcterms:created xsi:type="dcterms:W3CDTF">2021-10-19T17:26:28Z</dcterms:created>
  <dcterms:modified xsi:type="dcterms:W3CDTF">2021-10-26T13:25:47Z</dcterms:modified>
</cp:coreProperties>
</file>