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FDD"/>
    <a:srgbClr val="00FF99"/>
    <a:srgbClr val="003300"/>
    <a:srgbClr val="C1FFC1"/>
    <a:srgbClr val="9BFF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91" d="100"/>
          <a:sy n="91" d="100"/>
        </p:scale>
        <p:origin x="-9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F983BFD-454F-40DE-A698-24303CF04C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B4348BB-F161-4D01-8889-C958E9D0465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0676943-5EF4-4D86-8B13-55775148C868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C1242133-7919-4B28-AE19-4AED19B6F8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53B6EBB9-9CD9-4CBC-9782-8C67FDA4D8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288A6A-AD12-44EF-8221-568DF57AF4B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22F553-0C7F-4D1C-851C-8373BA4523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757DE1-3628-4BDF-88EC-284F350A74F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29856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 descr="a_e2d893b5.jpg">
            <a:extLst>
              <a:ext uri="{FF2B5EF4-FFF2-40B4-BE49-F238E27FC236}">
                <a16:creationId xmlns:a16="http://schemas.microsoft.com/office/drawing/2014/main" id="{ABC70BD4-00FC-4A5D-BC16-60BFE50638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142875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33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075BB439-0B5E-41DD-A1B4-C6B83C974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E7648-4367-4CFE-94C2-6D64986AC5A7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48EDF30-7210-44C3-9532-EC7C4E1CF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28C1695C-B012-42CF-BBB2-AC68D224C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8963" y="6500813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23510"/>
      </p:ext>
    </p:extLst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6D96E8-3CA9-407A-A7A2-A50E0081D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C88A2-8E43-4AB2-964D-B937FB6F3FE2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036402-0034-4EF0-B83B-A65557E7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637B99-B77A-41C6-8878-C11EF54D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9F0C2F06-6C2A-4CAC-B494-3C7828AEEF8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31539462"/>
      </p:ext>
    </p:extLst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83F0DA-F990-46F3-BDAF-650BCD320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1019D-932D-4920-B782-53B11F814AFC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A98BB-213E-448F-89F0-3EAF0C98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426694-096C-4454-8572-28D71C11D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54953B7D-B853-4397-BB05-CA47E5AD135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49795828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0967E8-81BC-4CC4-99D1-74B724CE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45DE2-F8E1-4559-96EA-547C03B8BE0E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A55AB9-26BF-4428-A100-29C1CC5F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F4E43B-EF96-422A-A48C-184EBB6A0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0504FB64-F766-4B06-A612-AFC241E7CC1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43460187"/>
      </p:ext>
    </p:extLst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C43F5E-556E-4F39-9A62-3F9DF8FA4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44F96-8CD7-4301-B672-FEF6135E7177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B63F02-EEE2-4609-8AC1-B6C2058F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46C273-4BFF-4F3B-AB2F-FACC90103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657CF820-EFBE-44CE-AA96-9651BA7D8F1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64006263"/>
      </p:ext>
    </p:extLst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1CA769-883B-4134-91F8-54DD96F57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5CF14-42DC-48DA-BCD9-C890C29ED3EF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91E075-9626-4461-A225-22115D07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2819CF-F922-4295-A471-B863DF682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23086C4C-2148-42BD-ABA8-34C47DE7A81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39863126"/>
      </p:ext>
    </p:extLst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3B44FB2-4191-41CE-93E3-FCB0DE6E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60570-3E1E-4A62-A87C-D040546746C8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211F1EF-619A-426C-BBB1-D4C95839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21A5B56-B549-4C5C-9CE8-70E0FA988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7D72B108-C089-442D-A1CC-E8BDC8A3A6A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84457236"/>
      </p:ext>
    </p:extLst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DFF510-4055-4540-8470-E1CDE2167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67DC-48AB-4061-BFEC-7D0C8D050185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9135CD4-01E4-461C-9E80-5824778DF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8EEE128-1475-4E62-92F8-1479E143E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6129DFDD-22A0-4168-9373-D166DCA4924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73423622"/>
      </p:ext>
    </p:extLst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C734AA6-650B-4417-80E6-B2D8D5A7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20095-1979-40BA-9107-F68828D5F6AB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A364C04-DB00-4F4F-AA19-6B127B27D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20B89E-77CF-4287-B353-5D295C58D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586D5808-B9C7-4671-8EC8-645D0BFACF4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80119176"/>
      </p:ext>
    </p:extLst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851AD3-42C8-4044-9275-3E4946E60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60F05-82B0-4D6D-9C3A-C62BC0109083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BE5A03-4E5B-4581-B646-DE0B08BB6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47FB11-C527-45DA-A003-C4575428A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678333A0-6C4A-4F8B-8F04-D6367238B4F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72610231"/>
      </p:ext>
    </p:extLst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12CD5B-2163-468B-B193-68DD2394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1B62-DF50-4566-9DFD-0BB99264A91B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1C3B55-24F6-4971-96C0-51C23D1C7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8945B1-C0B5-4D96-B669-2DD10CA6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595959"/>
                </a:solidFill>
              </a:defRPr>
            </a:lvl1pPr>
          </a:lstStyle>
          <a:p>
            <a:fld id="{24159F41-8F4B-4E86-A726-EF0021819DD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73065010"/>
      </p:ext>
    </p:extLst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2.jpe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>
            <a:extLst>
              <a:ext uri="{FF2B5EF4-FFF2-40B4-BE49-F238E27FC236}">
                <a16:creationId xmlns:a16="http://schemas.microsoft.com/office/drawing/2014/main" id="{8B62614F-B8CD-4AA2-851B-24210B06930A}"/>
              </a:ext>
            </a:extLst>
          </p:cNvPr>
          <p:cNvSpPr/>
          <p:nvPr userDrawn="1"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>
            <a:extLst>
              <a:ext uri="{FF2B5EF4-FFF2-40B4-BE49-F238E27FC236}">
                <a16:creationId xmlns:a16="http://schemas.microsoft.com/office/drawing/2014/main" id="{49087255-A4D5-4932-A007-B94742E78FD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>
            <a:extLst>
              <a:ext uri="{FF2B5EF4-FFF2-40B4-BE49-F238E27FC236}">
                <a16:creationId xmlns:a16="http://schemas.microsoft.com/office/drawing/2014/main" id="{9F2F382D-25FE-45E6-BE8F-DC8EB3A307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8E9CCE-19AA-4FD2-A119-83110D46E8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DC2FA0-1693-47BB-8C6C-4E79794C9AE9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8A91C3-F724-4C01-A07F-7F6884874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AEAD06-4DB8-46EB-BEEF-C6EF7EFC6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  <p:pic>
        <p:nvPicPr>
          <p:cNvPr id="1034" name="Рисунок 9" descr="1263974281_6.jpg">
            <a:extLst>
              <a:ext uri="{FF2B5EF4-FFF2-40B4-BE49-F238E27FC236}">
                <a16:creationId xmlns:a16="http://schemas.microsoft.com/office/drawing/2014/main" id="{39E20A2B-16B1-4B69-95AE-C7C5595EF0D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 spd="slow">
    <p:check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6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6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6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8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6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>
            <a:extLst>
              <a:ext uri="{FF2B5EF4-FFF2-40B4-BE49-F238E27FC236}">
                <a16:creationId xmlns:a16="http://schemas.microsoft.com/office/drawing/2014/main" id="{63419904-33A4-439F-A8B8-957C09491EFF}"/>
              </a:ext>
            </a:extLst>
          </p:cNvPr>
          <p:cNvSpPr/>
          <p:nvPr/>
        </p:nvSpPr>
        <p:spPr>
          <a:xfrm>
            <a:off x="1714500" y="571500"/>
            <a:ext cx="5857875" cy="2214563"/>
          </a:xfrm>
          <a:prstGeom prst="horizontalScroll">
            <a:avLst/>
          </a:prstGeom>
          <a:solidFill>
            <a:srgbClr val="DDFFDD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E235B55E-AFC8-4431-985E-D2124C9CD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857250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Геоборд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средство</a:t>
            </a:r>
            <a:b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познавательной активности</a:t>
            </a:r>
            <a:b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</p:txBody>
      </p:sp>
      <p:sp>
        <p:nvSpPr>
          <p:cNvPr id="13316" name="Подзаголовок 6">
            <a:extLst>
              <a:ext uri="{FF2B5EF4-FFF2-40B4-BE49-F238E27FC236}">
                <a16:creationId xmlns:a16="http://schemas.microsoft.com/office/drawing/2014/main" id="{E9A0E20D-211B-4862-8449-C9AC605BA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5913" y="4076700"/>
            <a:ext cx="6400800" cy="1752600"/>
          </a:xfrm>
        </p:spPr>
        <p:txBody>
          <a:bodyPr/>
          <a:lstStyle/>
          <a:p>
            <a:pPr algn="r" eaLnBrk="1" hangingPunct="1"/>
            <a:r>
              <a:rPr lang="ru-RU" alt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  <a:r>
              <a:rPr lang="ru-RU" alt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 eaLnBrk="1" hangingPunct="1"/>
            <a:r>
              <a:rPr lang="ru-RU" alt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подготовительной  группы № 9 </a:t>
            </a:r>
          </a:p>
          <a:p>
            <a:pPr algn="r" eaLnBrk="1" hangingPunct="1"/>
            <a:r>
              <a:rPr lang="ru-RU" alt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Панина Елена Викторовна</a:t>
            </a:r>
          </a:p>
          <a:p>
            <a:pPr algn="r" eaLnBrk="1" hangingPunct="1"/>
            <a:r>
              <a:rPr lang="ru-RU" alt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«Гимназия г. Троицка» Отделение № 3</a:t>
            </a: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069785D-5C3A-4F7D-B16B-BF4F5F5A4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200">
                <a:latin typeface="Arial" panose="020B0604020202020204" pitchFamily="34" charset="0"/>
              </a:rPr>
              <a:t>corowina.ucoz.com</a:t>
            </a:r>
            <a:endParaRPr lang="ru-RU" altLang="ru-RU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heck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>
            <a:extLst>
              <a:ext uri="{FF2B5EF4-FFF2-40B4-BE49-F238E27FC236}">
                <a16:creationId xmlns:a16="http://schemas.microsoft.com/office/drawing/2014/main" id="{531FE59D-5ED2-4EF9-AB66-BA89A876E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7625" y="627063"/>
            <a:ext cx="2349500" cy="4752975"/>
          </a:xfrm>
        </p:spPr>
        <p:txBody>
          <a:bodyPr/>
          <a:lstStyle/>
          <a:p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Три цыпленка стоят 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На скорлупки глядят.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Два яичка в гнезде 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У наседки лежат.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Сосчитай поверней,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Отвечай поскорей: 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будет цыплят 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У наседки моей?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1F4684C-F994-40C8-8FA4-EE141DBB2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8" t="65306" r="11423" b="7567"/>
          <a:stretch>
            <a:fillRect/>
          </a:stretch>
        </p:blipFill>
        <p:spPr bwMode="auto">
          <a:xfrm>
            <a:off x="841375" y="620713"/>
            <a:ext cx="5570538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1C9DAF29-B4D8-4E95-ACD8-6FB8D922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688" y="274638"/>
            <a:ext cx="2170112" cy="5099050"/>
          </a:xfrm>
        </p:spPr>
        <p:txBody>
          <a:bodyPr/>
          <a:lstStyle/>
          <a:p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 небесах она сверкает, </a:t>
            </a:r>
            <a:b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Нашу елку украшает. </a:t>
            </a:r>
            <a:b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Не померкнет никогда </a:t>
            </a:r>
            <a:b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 новогодний день …</a:t>
            </a:r>
            <a:b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962C0D-057A-47B9-BE6D-248CA4C95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1" t="15636" r="2414" b="26537"/>
          <a:stretch>
            <a:fillRect/>
          </a:stretch>
        </p:blipFill>
        <p:spPr bwMode="auto">
          <a:xfrm>
            <a:off x="900113" y="657225"/>
            <a:ext cx="5616575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>
            <a:extLst>
              <a:ext uri="{FF2B5EF4-FFF2-40B4-BE49-F238E27FC236}">
                <a16:creationId xmlns:a16="http://schemas.microsoft.com/office/drawing/2014/main" id="{A0F4AB83-4F7C-4899-A65B-B3E4CEE12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863" y="908050"/>
            <a:ext cx="2603500" cy="4090988"/>
          </a:xfrm>
        </p:spPr>
        <p:txBody>
          <a:bodyPr/>
          <a:lstStyle/>
          <a:p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Я росла в лесу дремучем,</a:t>
            </a:r>
            <a:b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Поднималась к синим тучам.</a:t>
            </a:r>
            <a:b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Но теперь меня срубили</a:t>
            </a:r>
            <a:b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 в игрушки нарядили.</a:t>
            </a:r>
          </a:p>
        </p:txBody>
      </p:sp>
      <p:pic>
        <p:nvPicPr>
          <p:cNvPr id="25603" name="Рисунок 2">
            <a:extLst>
              <a:ext uri="{FF2B5EF4-FFF2-40B4-BE49-F238E27FC236}">
                <a16:creationId xmlns:a16="http://schemas.microsoft.com/office/drawing/2014/main" id="{50E66BCE-CDCA-4B76-85E0-278DCBF3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30" t="191" r="25664" b="67319"/>
          <a:stretch>
            <a:fillRect/>
          </a:stretch>
        </p:blipFill>
        <p:spPr bwMode="auto">
          <a:xfrm>
            <a:off x="1331913" y="476250"/>
            <a:ext cx="4464050" cy="601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>
            <a:extLst>
              <a:ext uri="{FF2B5EF4-FFF2-40B4-BE49-F238E27FC236}">
                <a16:creationId xmlns:a16="http://schemas.microsoft.com/office/drawing/2014/main" id="{6C023AA9-02F8-4510-907E-93696D54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657350"/>
          </a:xfrm>
        </p:spPr>
        <p:txBody>
          <a:bodyPr/>
          <a:lstStyle/>
          <a:p>
            <a:r>
              <a:rPr lang="ru-RU" altLang="ru-RU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логику. </a:t>
            </a:r>
            <a:br>
              <a:rPr lang="ru-RU" altLang="ru-RU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лежат 3 карандаша разной длины. Как удалить из середины самый длинный карандаш, не трогая его? </a:t>
            </a:r>
            <a:b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7" name="Содержимое 3" descr="http://www.maam.ru/upload/blogs/621b1494c7e898229e50eb09b0bce03f.jpg.jpg">
            <a:extLst>
              <a:ext uri="{FF2B5EF4-FFF2-40B4-BE49-F238E27FC236}">
                <a16:creationId xmlns:a16="http://schemas.microsoft.com/office/drawing/2014/main" id="{4EC26F1A-78FB-476D-843A-CA6A657DD2D7}"/>
              </a:ext>
            </a:extLst>
          </p:cNvPr>
          <p:cNvPicPr>
            <a:picLocks noGr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0" r="10632"/>
          <a:stretch>
            <a:fillRect/>
          </a:stretch>
        </p:blipFill>
        <p:spPr bwMode="auto">
          <a:xfrm>
            <a:off x="755650" y="1773238"/>
            <a:ext cx="360045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Рисунок 3" descr="http://www.maam.ru/upload/blogs/f35242b998a683e1eef21c2722fc31a0.jpg.jpg">
            <a:extLst>
              <a:ext uri="{FF2B5EF4-FFF2-40B4-BE49-F238E27FC236}">
                <a16:creationId xmlns:a16="http://schemas.microsoft.com/office/drawing/2014/main" id="{9B7D4907-410D-419F-BB29-694B8A868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0" r="9468"/>
          <a:stretch>
            <a:fillRect/>
          </a:stretch>
        </p:blipFill>
        <p:spPr bwMode="auto">
          <a:xfrm>
            <a:off x="5076825" y="1773238"/>
            <a:ext cx="3455988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id="{07A8D873-0959-4302-B93E-90A2DBB89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9900"/>
          </a:xfrm>
        </p:spPr>
        <p:txBody>
          <a:bodyPr/>
          <a:lstStyle/>
          <a:p>
            <a:pPr eaLnBrk="1" hangingPunct="1"/>
            <a:r>
              <a:rPr lang="ru-RU" altLang="ru-RU" sz="3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Геоборд,  геометрик или математический планшет -  это многофункциональная геометрическая доска для конструирования плоских изображений. </a:t>
            </a:r>
            <a:br>
              <a:rPr lang="ru-RU" altLang="ru-RU" sz="32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Объект 1">
            <a:extLst>
              <a:ext uri="{FF2B5EF4-FFF2-40B4-BE49-F238E27FC236}">
                <a16:creationId xmlns:a16="http://schemas.microsoft.com/office/drawing/2014/main" id="{13A868A0-5D57-41C9-94E2-193DA73D8C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2581275"/>
            <a:ext cx="4897438" cy="3929063"/>
          </a:xfrm>
        </p:spPr>
      </p:pic>
      <p:sp>
        <p:nvSpPr>
          <p:cNvPr id="14340" name="TextBox 3">
            <a:extLst>
              <a:ext uri="{FF2B5EF4-FFF2-40B4-BE49-F238E27FC236}">
                <a16:creationId xmlns:a16="http://schemas.microsoft.com/office/drawing/2014/main" id="{A7066658-CCA9-41AC-B4D4-687B81C05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200">
                <a:latin typeface="Arial" panose="020B0604020202020204" pitchFamily="34" charset="0"/>
              </a:rPr>
              <a:t>corowina.ucoz.com</a:t>
            </a:r>
            <a:endParaRPr lang="ru-RU" altLang="ru-RU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4">
            <a:extLst>
              <a:ext uri="{FF2B5EF4-FFF2-40B4-BE49-F238E27FC236}">
                <a16:creationId xmlns:a16="http://schemas.microsoft.com/office/drawing/2014/main" id="{86E5B2C2-1F4D-48F5-9FF9-1CE24C015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5418138"/>
            <a:ext cx="4248150" cy="7080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Египетский математик Калеб Гаттегно </a:t>
            </a:r>
            <a:r>
              <a:rPr lang="ru-RU" altLang="ru-RU" sz="1800" b="1">
                <a:latin typeface="Times New Roman" panose="02020603050405020304" pitchFamily="18" charset="0"/>
                <a:cs typeface="Calibri" panose="020F0502020204030204" pitchFamily="34" charset="0"/>
              </a:rPr>
              <a:t>создал первое «поле для рисования резиночками» с 25 штырьками. </a:t>
            </a:r>
            <a:endParaRPr lang="ru-RU" alt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TextBox 4">
            <a:extLst>
              <a:ext uri="{FF2B5EF4-FFF2-40B4-BE49-F238E27FC236}">
                <a16:creationId xmlns:a16="http://schemas.microsoft.com/office/drawing/2014/main" id="{FA394703-B3A9-4A73-8020-FE5F6E974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200">
                <a:latin typeface="Arial" panose="020B0604020202020204" pitchFamily="34" charset="0"/>
              </a:rPr>
              <a:t>corowina.ucoz.com</a:t>
            </a:r>
            <a:endParaRPr lang="ru-RU" altLang="ru-RU" sz="1200">
              <a:latin typeface="Arial" panose="020B0604020202020204" pitchFamily="34" charset="0"/>
            </a:endParaRPr>
          </a:p>
        </p:txBody>
      </p:sp>
      <p:pic>
        <p:nvPicPr>
          <p:cNvPr id="15364" name="Рисунок 1">
            <a:extLst>
              <a:ext uri="{FF2B5EF4-FFF2-40B4-BE49-F238E27FC236}">
                <a16:creationId xmlns:a16="http://schemas.microsoft.com/office/drawing/2014/main" id="{EB489FDF-9C10-4AC8-8CF6-D797AB1E9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76250"/>
            <a:ext cx="3367087" cy="494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3">
            <a:extLst>
              <a:ext uri="{FF2B5EF4-FFF2-40B4-BE49-F238E27FC236}">
                <a16:creationId xmlns:a16="http://schemas.microsoft.com/office/drawing/2014/main" id="{69C350C5-B910-47D2-9DC4-46F58C39B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1" t="4784" r="4024" b="4526"/>
          <a:stretch>
            <a:fillRect/>
          </a:stretch>
        </p:blipFill>
        <p:spPr bwMode="auto">
          <a:xfrm>
            <a:off x="4806950" y="1268413"/>
            <a:ext cx="3846513" cy="376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4">
            <a:extLst>
              <a:ext uri="{FF2B5EF4-FFF2-40B4-BE49-F238E27FC236}">
                <a16:creationId xmlns:a16="http://schemas.microsoft.com/office/drawing/2014/main" id="{D07739D0-1CF8-41F1-9EF8-28E9C6347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5763" y="692150"/>
            <a:ext cx="3106737" cy="5113338"/>
          </a:xfrm>
        </p:spPr>
        <p:txBody>
          <a:bodyPr/>
          <a:lstStyle/>
          <a:p>
            <a:pPr eaLnBrk="1" hangingPunct="1"/>
            <a:r>
              <a:rPr lang="ru-RU" altLang="ru-RU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Геоборд своими руками.</a:t>
            </a:r>
            <a:br>
              <a:rPr lang="ru-RU" altLang="ru-RU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Вам понадобятся: </a:t>
            </a:r>
            <a:br>
              <a:rPr lang="ru-RU" altLang="ru-RU" sz="18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прямоугольная доска из дерева, фанеры, пробковая или перфорированная плита; </a:t>
            </a:r>
            <a:b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необходимо расчертить ее на горизонтальные и вертикальные линии, чтобы получились ровные квадраты размером 3:3 или 4:4;</a:t>
            </a:r>
            <a:b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на пересечении линий необходимо вбить силовые кнопки или вкрутить саморезы;</a:t>
            </a:r>
            <a:b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приготовьте большое количество резинок канцелярских или для плетения.</a:t>
            </a:r>
            <a:b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TextBox 5">
            <a:extLst>
              <a:ext uri="{FF2B5EF4-FFF2-40B4-BE49-F238E27FC236}">
                <a16:creationId xmlns:a16="http://schemas.microsoft.com/office/drawing/2014/main" id="{75DD36F6-7309-42F1-BDBF-A13C11E8B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157788"/>
            <a:ext cx="7929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>
              <a:latin typeface="Arial" panose="020B0604020202020204" pitchFamily="34" charset="0"/>
            </a:endParaRPr>
          </a:p>
        </p:txBody>
      </p:sp>
      <p:sp>
        <p:nvSpPr>
          <p:cNvPr id="16388" name="TextBox 6">
            <a:extLst>
              <a:ext uri="{FF2B5EF4-FFF2-40B4-BE49-F238E27FC236}">
                <a16:creationId xmlns:a16="http://schemas.microsoft.com/office/drawing/2014/main" id="{28D4265F-E742-43B6-863F-DD405C496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6313" y="6581775"/>
            <a:ext cx="178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200">
                <a:latin typeface="Arial" panose="020B0604020202020204" pitchFamily="34" charset="0"/>
              </a:rPr>
              <a:t>corowina.ucoz.com</a:t>
            </a:r>
            <a:endParaRPr lang="ru-RU" altLang="ru-RU" sz="1200">
              <a:latin typeface="Arial" panose="020B0604020202020204" pitchFamily="34" charset="0"/>
            </a:endParaRPr>
          </a:p>
        </p:txBody>
      </p:sp>
      <p:pic>
        <p:nvPicPr>
          <p:cNvPr id="16389" name="Рисунок 1">
            <a:extLst>
              <a:ext uri="{FF2B5EF4-FFF2-40B4-BE49-F238E27FC236}">
                <a16:creationId xmlns:a16="http://schemas.microsoft.com/office/drawing/2014/main" id="{B0B0BF30-625E-49B8-8EDA-4BA109E6E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549275"/>
            <a:ext cx="4300538" cy="573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F24C2F8D-ECDF-418A-8B84-41AEE34E7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12875"/>
            <a:ext cx="8229600" cy="4608513"/>
          </a:xfrm>
        </p:spPr>
        <p:txBody>
          <a:bodyPr/>
          <a:lstStyle/>
          <a:p>
            <a:pPr algn="l"/>
            <a:b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геобордом  - это развитие</a:t>
            </a: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 - мелкой моторики, координации движений и ловкости обеих рук; подготовка руки к письму, и, как следствие,  развитие речи;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       представлений о свойствах предметов: цвет, размер, форма;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 - математических представлений (геометрические фигуры, длина, понятия «один-много», счет, изображение цифр, знакомство с понятиями  площади, периметра, угла);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фантазии и воображения;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логического и пространственного мышления, зрительной памяти; 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умения моделировать и ориентироваться на плоскости, знакомство с понятиями направления («справа, слева, вверху, внизу»);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умения создать изображение по образцу;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усидчивости и внимания;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навыков конструирования.   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TextBox 4">
            <a:extLst>
              <a:ext uri="{FF2B5EF4-FFF2-40B4-BE49-F238E27FC236}">
                <a16:creationId xmlns:a16="http://schemas.microsoft.com/office/drawing/2014/main" id="{A235EB20-BF12-4683-8E28-ED98F152D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04813"/>
            <a:ext cx="66246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нужен геоборд и в чем его польза?</a:t>
            </a:r>
            <a:endParaRPr lang="ru-RU" alt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Box 4">
            <a:extLst>
              <a:ext uri="{FF2B5EF4-FFF2-40B4-BE49-F238E27FC236}">
                <a16:creationId xmlns:a16="http://schemas.microsoft.com/office/drawing/2014/main" id="{EAB64AB0-CDC3-47A0-99CB-E92C85739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6021388"/>
            <a:ext cx="3168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«Построй лабиринт»</a:t>
            </a:r>
          </a:p>
        </p:txBody>
      </p:sp>
      <p:sp>
        <p:nvSpPr>
          <p:cNvPr id="18439" name="Заголовок 8">
            <a:extLst>
              <a:ext uri="{FF2B5EF4-FFF2-40B4-BE49-F238E27FC236}">
                <a16:creationId xmlns:a16="http://schemas.microsoft.com/office/drawing/2014/main" id="{C21AA427-2443-4E5F-B084-2D5A5E42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702955-2AAC-49F7-9E11-8BD9BEC66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5589588"/>
            <a:ext cx="287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«Напиши букву»</a:t>
            </a:r>
          </a:p>
        </p:txBody>
      </p:sp>
      <p:pic>
        <p:nvPicPr>
          <p:cNvPr id="1026" name="Picture 2" descr="C:\Users\Елена\Desktop\IMG_20211026_1552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700809"/>
            <a:ext cx="3960886" cy="381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IMG_20211026_1553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9"/>
            <a:ext cx="3096344" cy="381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id="{4D6E8C97-5206-4119-8E57-9AFAD1E7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51FE0B-2673-4236-86BD-4BCCBC142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1916113"/>
            <a:ext cx="2087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«Нарисуй по схеме»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70A9C6-D884-4485-826B-7BE3722A2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221163"/>
            <a:ext cx="26638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«Рисуем геометрические фигуры»</a:t>
            </a:r>
          </a:p>
        </p:txBody>
      </p:sp>
      <p:pic>
        <p:nvPicPr>
          <p:cNvPr id="2050" name="Picture 2" descr="C:\Users\Елена\Desktop\IMG_20211019_1609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60718"/>
            <a:ext cx="2730852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лена\Desktop\IMG_20211026_1551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14814"/>
            <a:ext cx="2808312" cy="274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E8F4DA32-E758-4EB0-992C-3E274D37F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575" y="333375"/>
            <a:ext cx="2297113" cy="5026025"/>
          </a:xfrm>
        </p:spPr>
        <p:txBody>
          <a:bodyPr/>
          <a:lstStyle/>
          <a:p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Гуляет в джунглях старый слон,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 одинок, и грустен он.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Но подошел к нему сынок,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 больше слон не одинок.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слонов стало?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DE1F5B-9679-4EC5-B502-076667A9B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0" t="36639" r="50702" b="35643"/>
          <a:stretch>
            <a:fillRect/>
          </a:stretch>
        </p:blipFill>
        <p:spPr bwMode="auto">
          <a:xfrm>
            <a:off x="827088" y="549275"/>
            <a:ext cx="5551487" cy="572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ACA68976-EF67-4F8B-A8CC-DE5933A31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688" y="274638"/>
            <a:ext cx="2170112" cy="5241925"/>
          </a:xfrm>
        </p:spPr>
        <p:txBody>
          <a:bodyPr/>
          <a:lstStyle/>
          <a:p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У домика утром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Два зайца сидели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 дружно веселую песенку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Пели.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Один убежал,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А второй вслед глядит.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у домика</a:t>
            </a:r>
            <a:b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Зайцев сидит?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947A3A-AA27-469D-9BC7-EE76F51CD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1" t="8237" r="11353" b="64322"/>
          <a:stretch>
            <a:fillRect/>
          </a:stretch>
        </p:blipFill>
        <p:spPr bwMode="auto">
          <a:xfrm>
            <a:off x="827088" y="549275"/>
            <a:ext cx="5689600" cy="588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109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Геоборд, как средство  познавательной активности дошкольников</vt:lpstr>
      <vt:lpstr>Геоборд,  геометрик или математический планшет -  это многофункциональная геометрическая доска для конструирования плоских изображений.  </vt:lpstr>
      <vt:lpstr>Презентация PowerPoint</vt:lpstr>
      <vt:lpstr>Геоборд своими руками. Вам понадобятся:  - прямоугольная доска из дерева, фанеры, пробковая или перфорированная плита;  - необходимо расчертить ее на горизонтальные и вертикальные линии, чтобы получились ровные квадраты размером 3:3 или 4:4; - на пересечении линий необходимо вбить силовые кнопки или вкрутить саморезы; - приготовьте большое количество резинок канцелярских или для плетения. </vt:lpstr>
      <vt:lpstr> Игры с геобордом  - это развитие:  - мелкой моторики, координации движений и ловкости обеих рук; подготовка руки к письму, и, как следствие,  развитие речи;        представлений о свойствах предметов: цвет, размер, форма;  - математических представлений (геометрические фигуры, длина, понятия «один-много», счет, изображение цифр, знакомство с понятиями  площади, периметра, угла); - фантазии и воображения; - логического и пространственного мышления, зрительной памяти;  - умения моделировать и ориентироваться на плоскости, знакомство с понятиями направления («справа, слева, вверху, внизу»); - умения создать изображение по образцу; - усидчивости и внимания; - навыков конструирования.    </vt:lpstr>
      <vt:lpstr>Презентация PowerPoint</vt:lpstr>
      <vt:lpstr>Презентация PowerPoint</vt:lpstr>
      <vt:lpstr>Гуляет в джунглях старый слон, И одинок, и грустен он. Но подошел к нему сынок, И больше слон не одинок. Сколько слонов стало?</vt:lpstr>
      <vt:lpstr>У домика утром Два зайца сидели И дружно веселую песенку Пели. Один убежал, А второй вслед глядит. Сколько у домика Зайцев сидит?</vt:lpstr>
      <vt:lpstr>Три цыпленка стоят  На скорлупки глядят. Два яичка в гнезде  У наседки лежат. Сосчитай поверней, Отвечай поскорей:  Сколько будет цыплят  У наседки моей?</vt:lpstr>
      <vt:lpstr>В небесах она сверкает,  Нашу елку украшает.  Не померкнет никогда  В новогодний день … </vt:lpstr>
      <vt:lpstr>Я росла в лесу дремучем, Поднималась к синим тучам. Но теперь меня срубили И в игрушки нарядили.</vt:lpstr>
      <vt:lpstr>Задание на логику.  На столе лежат 3 карандаша разной длины. Как удалить из середины самый длинный карандаш, не трогая его?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79671947810</cp:lastModifiedBy>
  <cp:revision>33</cp:revision>
  <dcterms:created xsi:type="dcterms:W3CDTF">2012-08-25T10:00:02Z</dcterms:created>
  <dcterms:modified xsi:type="dcterms:W3CDTF">2021-10-30T12:18:44Z</dcterms:modified>
</cp:coreProperties>
</file>