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82" r:id="rId4"/>
    <p:sldId id="299" r:id="rId5"/>
    <p:sldId id="276" r:id="rId6"/>
    <p:sldId id="291" r:id="rId7"/>
    <p:sldId id="278" r:id="rId8"/>
    <p:sldId id="283" r:id="rId9"/>
    <p:sldId id="275" r:id="rId10"/>
    <p:sldId id="31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E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24" autoAdjust="0"/>
  </p:normalViewPr>
  <p:slideViewPr>
    <p:cSldViewPr>
      <p:cViewPr varScale="1">
        <p:scale>
          <a:sx n="70" d="100"/>
          <a:sy n="70" d="100"/>
        </p:scale>
        <p:origin x="-510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араллелограмм 8"/>
          <p:cNvSpPr/>
          <p:nvPr userDrawn="1"/>
        </p:nvSpPr>
        <p:spPr>
          <a:xfrm rot="7922373" flipH="1">
            <a:off x="663604" y="6009495"/>
            <a:ext cx="513398" cy="668854"/>
          </a:xfrm>
          <a:prstGeom prst="parallelogram">
            <a:avLst>
              <a:gd name="adj" fmla="val 42053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 userDrawn="1"/>
        </p:nvSpPr>
        <p:spPr>
          <a:xfrm>
            <a:off x="142844" y="5929330"/>
            <a:ext cx="214314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00371432.jpg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86256"/>
            <a:ext cx="2143140" cy="2411678"/>
          </a:xfrm>
          <a:prstGeom prst="rect">
            <a:avLst/>
          </a:prstGeom>
        </p:spPr>
      </p:pic>
      <p:sp>
        <p:nvSpPr>
          <p:cNvPr id="10" name="Капля 9"/>
          <p:cNvSpPr/>
          <p:nvPr userDrawn="1"/>
        </p:nvSpPr>
        <p:spPr>
          <a:xfrm flipH="1" flipV="1">
            <a:off x="1571604" y="214290"/>
            <a:ext cx="7000924" cy="5214998"/>
          </a:xfrm>
          <a:prstGeom prst="teardrop">
            <a:avLst>
              <a:gd name="adj" fmla="val 99058"/>
            </a:avLst>
          </a:prstGeom>
          <a:solidFill>
            <a:srgbClr val="AFEAFF">
              <a:alpha val="66667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1571612"/>
            <a:ext cx="6143668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 descr="0_88ac3_cf0015e2_XL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87376">
            <a:off x="7238590" y="430424"/>
            <a:ext cx="1547606" cy="905349"/>
          </a:xfrm>
          <a:prstGeom prst="rect">
            <a:avLst/>
          </a:prstGeom>
        </p:spPr>
      </p:pic>
      <p:pic>
        <p:nvPicPr>
          <p:cNvPr id="12" name="Рисунок 11" descr="81951132_large_1af4a84625dc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1989">
            <a:off x="6286512" y="5214950"/>
            <a:ext cx="1357322" cy="135732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3886200"/>
            <a:ext cx="5986482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rgbClr val="5E9EFF">
                <a:alpha val="75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142844" y="142852"/>
            <a:ext cx="8786874" cy="6572296"/>
          </a:xfrm>
          <a:prstGeom prst="rect">
            <a:avLst/>
          </a:prstGeom>
          <a:noFill/>
          <a:ln>
            <a:solidFill>
              <a:srgbClr val="92D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Grass_texture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0562" y="5577369"/>
            <a:ext cx="4643438" cy="1280631"/>
          </a:xfrm>
          <a:prstGeom prst="rect">
            <a:avLst/>
          </a:prstGeom>
        </p:spPr>
      </p:pic>
      <p:pic>
        <p:nvPicPr>
          <p:cNvPr id="8" name="Рисунок 7" descr="Grass_texture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5572140"/>
            <a:ext cx="4643438" cy="12806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2DC42-713C-4627-B8A6-21D5721F12CF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1E7F4-CAF6-4684-BBD1-0C2E67B7BAF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0_88ac3_cf0015e2_XL.pn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77580">
            <a:off x="415176" y="5927021"/>
            <a:ext cx="1071570" cy="626868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700808"/>
            <a:ext cx="6143668" cy="2016224"/>
          </a:xfrm>
        </p:spPr>
        <p:txBody>
          <a:bodyPr>
            <a:noAutofit/>
          </a:bodyPr>
          <a:lstStyle/>
          <a:p>
            <a:r>
              <a:rPr lang="ru-RU" sz="2800" i="1" dirty="0"/>
              <a:t/>
            </a:r>
            <a:br>
              <a:rPr lang="ru-RU" sz="2800" i="1" dirty="0"/>
            </a:br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Удивительная </a:t>
            </a:r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002060"/>
                </a:solidFill>
                <a:latin typeface="Monotype Corsiva" pitchFamily="66" charset="0"/>
              </a:rPr>
              <a:t>СПАСИБО ЗА ВНИМАНИЕ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852936"/>
            <a:ext cx="475252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6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332656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ВИДЫ СОЛИ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893" y="2420888"/>
            <a:ext cx="4396182" cy="499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6873" y="1188455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Соль бывает: каменная, поваренная, морская. Крупная и мелкая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49975293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116632"/>
            <a:ext cx="8229600" cy="229026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dirty="0">
                <a:ln w="50800"/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Каменную соль добывают в глубоких </a:t>
            </a:r>
            <a:r>
              <a:rPr lang="ru-RU" sz="24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шахтах. </a:t>
            </a:r>
            <a:r>
              <a:rPr lang="ru-RU" sz="2400" b="1" dirty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Как она туда попала? </a:t>
            </a:r>
            <a:br>
              <a:rPr lang="ru-RU" sz="2400" b="1" dirty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b="1" dirty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Все очень просто  - месторождение каменной соли находят высоко в горах. В древности на месте этих гор был океан.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420888"/>
            <a:ext cx="4425202" cy="29524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514192"/>
            <a:ext cx="4320480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ulim.org/uploads/posts/2013-05/1368204544_salt_extraction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968552" cy="34514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68144" y="306966"/>
            <a:ext cx="2685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</p:txBody>
      </p:sp>
      <p:pic>
        <p:nvPicPr>
          <p:cNvPr id="2052" name="Picture 4" descr="http://24warez.ru/uploads/posts/1294811916_salt_extraction_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3799" y="3212976"/>
            <a:ext cx="4968552" cy="3307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92080" y="404664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Морскую соль добывают с помощью выпаривания морской воды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454803916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492896"/>
            <a:ext cx="7811145" cy="1656185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908720"/>
            <a:ext cx="6696744" cy="2592288"/>
          </a:xfrm>
        </p:spPr>
        <p:txBody>
          <a:bodyPr>
            <a:normAutofit/>
          </a:bodyPr>
          <a:lstStyle/>
          <a:p>
            <a:endParaRPr lang="ru-RU" sz="3200" b="1" dirty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4600" dirty="0"/>
          </a:p>
        </p:txBody>
      </p:sp>
      <p:pic>
        <p:nvPicPr>
          <p:cNvPr id="4" name="Picture 2" descr="E:\клипарты фоны, рамки\simple-science-experiments-for-kids-electricity-216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149080"/>
            <a:ext cx="4498337" cy="2546059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3904053" cy="3672408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5364088" y="692696"/>
            <a:ext cx="29523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tx2"/>
                </a:solidFill>
              </a:rPr>
              <a:t>Соль из </a:t>
            </a:r>
          </a:p>
          <a:p>
            <a:r>
              <a:rPr lang="ru-RU" sz="4400" b="1" dirty="0">
                <a:solidFill>
                  <a:schemeClr val="tx2"/>
                </a:solidFill>
              </a:rPr>
              <a:t>морской </a:t>
            </a:r>
          </a:p>
          <a:p>
            <a:r>
              <a:rPr lang="ru-RU" sz="4400" b="1" dirty="0">
                <a:solidFill>
                  <a:schemeClr val="tx2"/>
                </a:solidFill>
              </a:rPr>
              <a:t>воды</a:t>
            </a:r>
            <a:r>
              <a:rPr lang="ru-RU" sz="4400" dirty="0">
                <a:solidFill>
                  <a:schemeClr val="tx2"/>
                </a:solidFill>
              </a:rPr>
              <a:t>.</a:t>
            </a:r>
            <a:endParaRPr lang="ru-RU" sz="4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25484"/>
            <a:ext cx="5148064" cy="3409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http://www.uaua.info/pictures_ckfinder/images/awesome_v3_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2098" y="3343781"/>
            <a:ext cx="6634336" cy="3363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64088" y="591238"/>
            <a:ext cx="3610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В выработках соляных шахт создают подземные лечебницы, санатории.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Там очень целебный воздух и совсем нет вредных микроорганизмов.</a:t>
            </a:r>
          </a:p>
        </p:txBody>
      </p:sp>
    </p:spTree>
    <p:extLst>
      <p:ext uri="{BB962C8B-B14F-4D97-AF65-F5344CB8AC3E}">
        <p14:creationId xmlns:p14="http://schemas.microsoft.com/office/powerpoint/2010/main" val="193580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4669" y="-2295162"/>
            <a:ext cx="4114653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" name="Picture 2" descr="E:\клипарты фоны, рамки\microscope-clipart-black-and-white-free-clipar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4581128"/>
            <a:ext cx="1224135" cy="1229204"/>
          </a:xfrm>
          <a:prstGeom prst="rect">
            <a:avLst/>
          </a:prstGeom>
          <a:noFill/>
        </p:spPr>
      </p:pic>
      <p:pic>
        <p:nvPicPr>
          <p:cNvPr id="5124" name="Picture 4" descr="http://900igr.net/datas/khimija/Volshebnaja-sol/0011-011-Ispolzovanie-soli-v-narodnoj-medits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9214"/>
            <a:ext cx="8640959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74638"/>
            <a:ext cx="4402832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tx2"/>
                </a:solidFill>
                <a:latin typeface="Georgia" pitchFamily="18" charset="0"/>
              </a:rPr>
              <a:t>Соль для животных.</a:t>
            </a:r>
          </a:p>
        </p:txBody>
      </p:sp>
      <p:pic>
        <p:nvPicPr>
          <p:cNvPr id="6146" name="Picture 2" descr="https://im2-tub-ru.yandex.net/i?id=764d9654dcf30f7b4c07bc8a2e0a8c1b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18" y="404664"/>
            <a:ext cx="3167854" cy="2373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static1.gamespot.com/uploads/original/1538/15380028/3131775-1710842497-b5be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571061"/>
            <a:ext cx="4486275" cy="3362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im0-tub-ru.yandex.net/i?id=4fb5a6b4ffbe35dd78400b83bff389f3&amp;n=33&amp;h=215&amp;w=3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01008"/>
            <a:ext cx="2981325" cy="2047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3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0422" y="0"/>
            <a:ext cx="5743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Правила поведения в лаборатории</a:t>
            </a:r>
            <a:r>
              <a:rPr lang="ru-RU" b="1" dirty="0"/>
              <a:t>.</a:t>
            </a:r>
          </a:p>
        </p:txBody>
      </p:sp>
      <p:pic>
        <p:nvPicPr>
          <p:cNvPr id="7170" name="Picture 2" descr="http://askinmask.com/wp-content/uploads/2014/8/kak-prekratit-bol-v-glazah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985" y="1068792"/>
            <a:ext cx="2340417" cy="175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3375" y="706017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 Не трогать руками глаза.</a:t>
            </a:r>
          </a:p>
        </p:txBody>
      </p:sp>
      <p:pic>
        <p:nvPicPr>
          <p:cNvPr id="7172" name="Picture 4" descr="https://im1-tub-ru.yandex.net/i?id=1cb1221e2c4106ca3f1b706047dcd5ab&amp;n=33&amp;h=215&amp;w=2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297" y="3314046"/>
            <a:ext cx="2047875" cy="2047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3375" y="2973444"/>
            <a:ext cx="2292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2- Соблюдать тишину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4048" y="749443"/>
            <a:ext cx="3915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3- Не толкать соседа во время работы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78306" y="3019610"/>
            <a:ext cx="2960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5- Выполнил и положи на место</a:t>
            </a:r>
          </a:p>
        </p:txBody>
      </p:sp>
      <p:pic>
        <p:nvPicPr>
          <p:cNvPr id="7174" name="Picture 6" descr="http://www.maam.ru/upload/blogs/9b8461fc2550d00c1af1fede6f5be0d9.jpg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000"/>
          <a:stretch/>
        </p:blipFill>
        <p:spPr bwMode="auto">
          <a:xfrm>
            <a:off x="5978306" y="3735130"/>
            <a:ext cx="2415140" cy="2924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131840" y="3127934"/>
            <a:ext cx="2326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4. Сначала посмотри, а потом повтори</a:t>
            </a:r>
          </a:p>
        </p:txBody>
      </p:sp>
      <p:pic>
        <p:nvPicPr>
          <p:cNvPr id="1026" name="Picture 2" descr="https://im0-tub-ru.yandex.net/i?id=4aec7ca4a941aebb5a68f9e549e9b57b&amp;n=33&amp;h=215&amp;w=32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118775"/>
            <a:ext cx="2300978" cy="153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280" t="54154" r="6758" b="9254"/>
          <a:stretch/>
        </p:blipFill>
        <p:spPr>
          <a:xfrm>
            <a:off x="3131840" y="4005064"/>
            <a:ext cx="2160463" cy="15618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1371</TotalTime>
  <Words>103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Удивительная ?</vt:lpstr>
      <vt:lpstr>Презентация PowerPoint</vt:lpstr>
      <vt:lpstr> Каменную соль добывают в глубоких шахтах. Как она туда попала?      Все очень просто  - месторождение каменной соли находят высоко в горах. В древности на месте этих гор был океан.</vt:lpstr>
      <vt:lpstr>Презентация PowerPoint</vt:lpstr>
      <vt:lpstr> </vt:lpstr>
      <vt:lpstr>Презентация PowerPoint</vt:lpstr>
      <vt:lpstr>Презентация PowerPoint</vt:lpstr>
      <vt:lpstr>Соль для животных.</vt:lpstr>
      <vt:lpstr>Презентация PowerPoint</vt:lpstr>
      <vt:lpstr>СПАСИБО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subject>окружающий мир</dc:subject>
  <dc:creator>corowina</dc:creator>
  <cp:lastModifiedBy>XTreme.ws</cp:lastModifiedBy>
  <cp:revision>112</cp:revision>
  <dcterms:created xsi:type="dcterms:W3CDTF">2014-06-09T16:54:14Z</dcterms:created>
  <dcterms:modified xsi:type="dcterms:W3CDTF">2019-11-12T05:30:58Z</dcterms:modified>
</cp:coreProperties>
</file>