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5" r:id="rId6"/>
    <p:sldId id="257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3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A53FA-007A-4712-B3A5-DF3368F78CD3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04D2A-CEBC-4E20-BC0E-5544CD848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F901F-08BD-4E3E-9B0C-0B555386CF0E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3D2BE-962C-41CF-972A-08672D6AC3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E5D6A-E8EE-463D-8C46-EAB0327BEB58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8206D-D5E0-4248-848B-C470424D84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ECFA6-5257-421B-8C24-BCCA81DE7171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7F52B-3C9C-4AD9-A5F7-8936FA0CF6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529A9-9588-47FC-B2BB-D4A562CECEED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AFFB7-F079-4B0C-91CB-B06A377715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C2EC0-C77C-4AFF-A432-55D4B42D10F4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83627-B450-45DF-A6BD-52BC349BC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8B134-EC9C-4FD1-AC89-2480A3E4C8A0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B291D-4BB1-4543-8ACA-1EAC00B1AE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46FB8-E873-430E-B6ED-52CF148C07AE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7D041-6AE4-4AF5-B341-AEA02DFFEE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7DBE7-F6E1-4BBB-B0CC-91BAB5446B19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E2E72-62B3-4010-AE07-E6B55195B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DD018-F863-4F7A-B087-C92298545A00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174A8-AB53-4A7E-92F4-4962846495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22BBF-B99D-4FBF-B7F2-4BE8689DC7F4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78FEB-BAA7-451D-B575-AF06DC10AE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932F04-DAC6-43B4-91F5-C77B4EA2E3E8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6299C4-D763-48C1-94AF-1B8A8791BB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600" b="1" dirty="0" smtClean="0"/>
              <a:t>Как свет к нам в дом пришёл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4300" y="4868863"/>
            <a:ext cx="4608513" cy="12239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Воспитатель: Орлова Елена Борисовна</a:t>
            </a:r>
            <a:endParaRPr lang="ru-RU" dirty="0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23850" y="260350"/>
            <a:ext cx="835501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b="1"/>
              <a:t>Муниципальное общеобразовательное учреждение</a:t>
            </a:r>
            <a:endParaRPr lang="ru-RU"/>
          </a:p>
          <a:p>
            <a:pPr algn="ctr"/>
            <a:r>
              <a:rPr lang="ru-RU" b="1"/>
              <a:t>средняя общеобразовательная школа № 24 имени Бориса Рукавицына</a:t>
            </a:r>
            <a:endParaRPr lang="ru-RU"/>
          </a:p>
          <a:p>
            <a:pPr algn="ctr"/>
            <a:r>
              <a:rPr lang="ru-RU" b="1"/>
              <a:t>(дошкольные группы)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38" name="AutoShape 2" descr="https://i.simpalsmedia.com/sporter.md/posts/thumbs/e8b1967c209ac0b297741b5ccfcda15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4339" name="Picture 4" descr="https://i.simpalsmedia.com/sporter.md/posts/thumbs/e8b1967c209ac0b297741b5ccfcda15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333375"/>
            <a:ext cx="6848475" cy="634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s://media.istockphoto.com/photos/oil-lamp-with-ancient-inscription-in-background-picture-id118313826?k=6&amp;m=118313826&amp;s=612x612&amp;w=0&amp;h=DtRmWunsRTkoH806TT3fgSisOvYzKw2OPnFlUo1fqdY=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03200"/>
            <a:ext cx="4321175" cy="649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4" descr="https://storage.wuzzup.ru/lg/2016/12/17/teh-zhir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100263"/>
            <a:ext cx="4351337" cy="325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Лучина</a:t>
            </a:r>
          </a:p>
        </p:txBody>
      </p:sp>
      <p:pic>
        <p:nvPicPr>
          <p:cNvPr id="16386" name="Picture 2" descr="http://fazaa.ru/wp-content/uploads/2012/12/3history_lamp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268413"/>
            <a:ext cx="4900613" cy="516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4" descr="http://elektrik-a.su/wp-content/uploads/2017/09/luchina-delalas-iz-berezovoy-schepy-tak-kak-ee-dre.jpg"/>
          <p:cNvPicPr>
            <a:picLocks noChangeAspect="1" noChangeArrowheads="1"/>
          </p:cNvPicPr>
          <p:nvPr/>
        </p:nvPicPr>
        <p:blipFill>
          <a:blip r:embed="rId3"/>
          <a:srcRect l="50000" b="6599"/>
          <a:stretch>
            <a:fillRect/>
          </a:stretch>
        </p:blipFill>
        <p:spPr bwMode="auto">
          <a:xfrm>
            <a:off x="5148263" y="1382713"/>
            <a:ext cx="360045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Свеча</a:t>
            </a:r>
          </a:p>
        </p:txBody>
      </p:sp>
      <p:pic>
        <p:nvPicPr>
          <p:cNvPr id="17410" name="Picture 2" descr="https://im0-tub-ng.yandex.net/i?id=2fc05103cf80b6e67194b7db63ae4457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628775"/>
            <a:ext cx="3878262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 descr="http://www.mathieu.su/pics/ML99510-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14900" y="1423988"/>
            <a:ext cx="3505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4663" y="274638"/>
            <a:ext cx="4402137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Керосиновая лампа</a:t>
            </a:r>
            <a:endParaRPr lang="ru-RU" b="1" dirty="0"/>
          </a:p>
        </p:txBody>
      </p:sp>
      <p:pic>
        <p:nvPicPr>
          <p:cNvPr id="18434" name="Picture 2" descr="https://08.img.avito.st/640x480/1545786308.jpg"/>
          <p:cNvPicPr>
            <a:picLocks noChangeAspect="1" noChangeArrowheads="1"/>
          </p:cNvPicPr>
          <p:nvPr/>
        </p:nvPicPr>
        <p:blipFill>
          <a:blip r:embed="rId2"/>
          <a:srcRect l="20151" r="20758" b="3931"/>
          <a:stretch>
            <a:fillRect/>
          </a:stretch>
        </p:blipFill>
        <p:spPr bwMode="auto">
          <a:xfrm>
            <a:off x="755650" y="476250"/>
            <a:ext cx="2808288" cy="597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" descr="http://s011.radikal.ru/i317/1504/86/6f6ff9f5ee8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1684338"/>
            <a:ext cx="3529012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Электрические лампы</a:t>
            </a:r>
          </a:p>
        </p:txBody>
      </p:sp>
      <p:pic>
        <p:nvPicPr>
          <p:cNvPr id="19458" name="Picture 2" descr="http://www.arhnet.info/files/imagecache/i_anews_big/13699043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484313"/>
            <a:ext cx="4248150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http://kevda.rkamen.pnzreg.ru/files/kevda_kamenka_pnzreg_ru/image_title_peal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2060575"/>
            <a:ext cx="3906837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ru-RU" b="1" smtClean="0"/>
              <a:t>Электроприборы</a:t>
            </a:r>
          </a:p>
        </p:txBody>
      </p:sp>
      <p:pic>
        <p:nvPicPr>
          <p:cNvPr id="20482" name="Picture 2" descr="http://womanadvice.ru/sites/default/files/mainimage200x200/vrednye_bytovye_pribory.jpg.crop_displa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246188"/>
            <a:ext cx="7127875" cy="534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30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Calibri</vt:lpstr>
      <vt:lpstr>Arial</vt:lpstr>
      <vt:lpstr>Тема Office</vt:lpstr>
      <vt:lpstr>Как свет к нам в дом пришёл</vt:lpstr>
      <vt:lpstr>Слайд 2</vt:lpstr>
      <vt:lpstr>Слайд 3</vt:lpstr>
      <vt:lpstr>Лучина</vt:lpstr>
      <vt:lpstr>Свеча</vt:lpstr>
      <vt:lpstr>Керосиновая лампа</vt:lpstr>
      <vt:lpstr>Электрические лампы</vt:lpstr>
      <vt:lpstr>Электроприборы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Электричество</dc:title>
  <dc:creator>Пожарова</dc:creator>
  <cp:lastModifiedBy>User</cp:lastModifiedBy>
  <cp:revision>5</cp:revision>
  <dcterms:created xsi:type="dcterms:W3CDTF">2018-01-30T11:14:42Z</dcterms:created>
  <dcterms:modified xsi:type="dcterms:W3CDTF">2019-12-08T19:17:56Z</dcterms:modified>
</cp:coreProperties>
</file>