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A123-667E-4AD9-8FC5-D5C783522AC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29F27-2A94-4098-BF87-2900FAC4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291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AA123-667E-4AD9-8FC5-D5C783522AC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29F27-2A94-4098-BF87-2900FAC449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48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7839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838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0131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0566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484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486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9315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304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0505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9603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433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Проектная деятельность: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8129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681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5260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6032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1493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1215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3897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6333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535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48973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885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3600" b="1" i="1" smtClean="0">
                <a:solidFill>
                  <a:schemeClr val="accent1">
                    <a:lumMod val="50000"/>
                  </a:schemeClr>
                </a:solidFill>
                <a:latin typeface="Segoe Script" panose="020B0504020000000003" pitchFamily="34" charset="0"/>
                <a:cs typeface="Times New Roman" pitchFamily="18"/>
              </a:rPr>
              <a:t>   ГИПОТИЗА  ПРОЕКТА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Segoe Script" panose="020B0504020000000003" pitchFamily="34" charset="0"/>
              <a:cs typeface="Times New Roman" pitchFamily="1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9908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47862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64364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17123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Чтение художественной    литературы</a:t>
            </a:r>
            <a:endParaRPr lang="ru-RU" sz="40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90131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6966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626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315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2923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5014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115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8683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Экран (4:3)</PresentationFormat>
  <Paragraphs>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Проектная деятельность:</vt:lpstr>
      <vt:lpstr>   ГИПОТИЗА  ПРОЕКТА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Чтение художественной    литературы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2</cp:revision>
  <dcterms:created xsi:type="dcterms:W3CDTF">2019-05-20T15:22:46Z</dcterms:created>
  <dcterms:modified xsi:type="dcterms:W3CDTF">2019-10-10T07:57:04Z</dcterms:modified>
</cp:coreProperties>
</file>