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9" r:id="rId3"/>
    <p:sldId id="279" r:id="rId4"/>
    <p:sldId id="270" r:id="rId5"/>
    <p:sldId id="268" r:id="rId6"/>
    <p:sldId id="272" r:id="rId7"/>
    <p:sldId id="275" r:id="rId8"/>
    <p:sldId id="277" r:id="rId9"/>
    <p:sldId id="276" r:id="rId10"/>
    <p:sldId id="286" r:id="rId11"/>
    <p:sldId id="284" r:id="rId12"/>
    <p:sldId id="280" r:id="rId13"/>
    <p:sldId id="285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FA53C-A746-4635-A649-0C98B71F69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B9D4D-47C1-4C0D-925A-1230D11B9C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12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Технология  выполнения кладки кирпичных, гипсовых и стеклоблочных перегородок</a:t>
            </a:r>
            <a:r>
              <a:rPr lang="ru-RU" b="1" dirty="0">
                <a:latin typeface="Cambria" pitchFamily="18" charset="0"/>
              </a:rPr>
              <a:t/>
            </a:r>
            <a:br>
              <a:rPr lang="ru-RU" b="1" dirty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pic>
        <p:nvPicPr>
          <p:cNvPr id="5124" name="Picture 4" descr="Картинки по запросу картинки  кирпичные, гипсовые и стеклоблочные перегород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09209"/>
            <a:ext cx="3259063" cy="244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инки по запросу картинки  кирпичные, гипсовые и стеклоблочные перегород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49130"/>
            <a:ext cx="2645450" cy="179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Картинки по запросу картинки  кирпичные, гипсовые и стеклоблочные перегород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69" y="4359641"/>
            <a:ext cx="3533335" cy="23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1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23320" y="1857364"/>
            <a:ext cx="6120680" cy="3940902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Первый ряд стеклоблоков выкладывается с помощью уровня. Для получения ровного шва, между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блоками устанавливаются пластиковые крестики.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57554" y="500042"/>
            <a:ext cx="5338936" cy="8584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Cambria" pitchFamily="18" charset="0"/>
              </a:rPr>
              <a:t>Монтаж стеклоблочных перегородок</a:t>
            </a:r>
            <a:endParaRPr lang="ru-RU" sz="36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4" name="Picture 2" descr="http://www.stroy-dom.net/wp-content/uploads/2016/04/1404-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289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00100" y="5473005"/>
            <a:ext cx="88216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mbria" pitchFamily="18" charset="0"/>
              </a:rPr>
              <a:t>Не рекомендуется сразу укладывать более трех стеклоблоков </a:t>
            </a:r>
            <a:r>
              <a:rPr lang="ru-RU" sz="2800" dirty="0" smtClean="0">
                <a:latin typeface="Cambria" pitchFamily="18" charset="0"/>
              </a:rPr>
              <a:t>- </a:t>
            </a:r>
            <a:r>
              <a:rPr lang="ru-RU" sz="2800" dirty="0">
                <a:latin typeface="Cambria" pitchFamily="18" charset="0"/>
              </a:rPr>
              <a:t>цементный раствор должен </a:t>
            </a:r>
            <a:r>
              <a:rPr lang="ru-RU" sz="2800" dirty="0" smtClean="0">
                <a:latin typeface="Cambria" pitchFamily="18" charset="0"/>
              </a:rPr>
              <a:t>просохнуть в течении 12 часов. 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" t="52608" r="66464" b="3136"/>
          <a:stretch/>
        </p:blipFill>
        <p:spPr bwMode="auto">
          <a:xfrm>
            <a:off x="428596" y="3357562"/>
            <a:ext cx="2304256" cy="220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22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138" y="3140968"/>
            <a:ext cx="3839769" cy="3425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332656"/>
            <a:ext cx="8640961" cy="579350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Блок укладывают друг на друга, не смещая для привязки. Для связки используется цементный раствор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или плиточный клей.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  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Желательно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применять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специально предназначенные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для 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стеклоблоков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320823"/>
            <a:ext cx="5688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mbria" pitchFamily="18" charset="0"/>
              </a:rPr>
              <a:t>Сопрягая перегородки со стенами, перекрытиями и между собой, следует обеспечивать плотность швов, для </a:t>
            </a:r>
            <a:r>
              <a:rPr lang="ru-RU" sz="2800" dirty="0" smtClean="0">
                <a:latin typeface="Cambria" pitchFamily="18" charset="0"/>
              </a:rPr>
              <a:t>этого их проконопачивают раствором</a:t>
            </a:r>
            <a:r>
              <a:rPr lang="ru-RU" sz="2800" dirty="0">
                <a:latin typeface="Cambria" pitchFamily="18" charset="0"/>
              </a:rPr>
              <a:t>.</a:t>
            </a:r>
          </a:p>
        </p:txBody>
      </p:sp>
      <p:pic>
        <p:nvPicPr>
          <p:cNvPr id="13316" name="Picture 4" descr="http://www.stroy-dom.net/wp-content/uploads/2016/04/1404-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38818"/>
            <a:ext cx="252028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stroy-dom.net/wp-content/uploads/2016/04/1404-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145354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www.stroy-dom.net/wp-content/uploads/2016/04/1404-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592" y="3760154"/>
            <a:ext cx="2953482" cy="295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11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5700" y="81515"/>
            <a:ext cx="9217024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05851"/>
            <a:ext cx="419256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071547"/>
            <a:ext cx="4857752" cy="450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mbria" pitchFamily="18" charset="0"/>
              </a:rPr>
              <a:t>После окончания монтажа </a:t>
            </a:r>
            <a:r>
              <a:rPr lang="ru-RU" sz="2800" smtClean="0">
                <a:latin typeface="Cambria" pitchFamily="18" charset="0"/>
              </a:rPr>
              <a:t>всей перегородки, </a:t>
            </a:r>
            <a:r>
              <a:rPr lang="ru-RU" sz="2800" dirty="0" smtClean="0">
                <a:latin typeface="Cambria" pitchFamily="18" charset="0"/>
              </a:rPr>
              <a:t>удаляются монтажные крестики, отмываются от раствора стеклоблоки. После недельного высыхания затираются межблочные швы. </a:t>
            </a:r>
          </a:p>
          <a:p>
            <a:r>
              <a:rPr lang="ru-RU" sz="2800" dirty="0" smtClean="0">
                <a:latin typeface="Cambria" pitchFamily="18" charset="0"/>
              </a:rPr>
              <a:t>Затирка выбирается исходя из цвета стеклоблоков.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4398496"/>
            <a:ext cx="4248472" cy="3683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В </a:t>
            </a:r>
            <a:r>
              <a:rPr lang="ru-RU" sz="2800" b="1" dirty="0">
                <a:solidFill>
                  <a:schemeClr val="tx1"/>
                </a:solidFill>
                <a:latin typeface="Cambria" pitchFamily="18" charset="0"/>
              </a:rPr>
              <a:t>большинстве случаев их изготавливают из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кирпича, гипсовых </a:t>
            </a:r>
            <a:r>
              <a:rPr lang="ru-RU" sz="2800" b="1" dirty="0">
                <a:solidFill>
                  <a:schemeClr val="tx1"/>
                </a:solidFill>
                <a:latin typeface="Cambria" pitchFamily="18" charset="0"/>
              </a:rPr>
              <a:t>панелей, 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стеклоблоков и других материалов.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2050" name="Picture 2" descr="http://www.stroy-dom.net/wp-content/uploads/2016/04/1404-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39" y="98335"/>
            <a:ext cx="2736302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troy-dom.net/wp-content/uploads/2016/04/1404-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98496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troy-dom.net/wp-content/uploads/2016/04/1404-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2" y="2834637"/>
            <a:ext cx="2333708" cy="233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troy-dom.net/wp-content/uploads/2016/04/1404-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05" y="336575"/>
            <a:ext cx="2372344" cy="237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2055"/>
            <a:ext cx="8229600" cy="820681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ПЕРЕГОРОДКИ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004821"/>
            <a:ext cx="43204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 </a:t>
            </a:r>
            <a:r>
              <a:rPr lang="ru-RU" sz="2800" b="1" dirty="0" smtClean="0">
                <a:latin typeface="Cambria" pitchFamily="18" charset="0"/>
              </a:rPr>
              <a:t>При </a:t>
            </a:r>
            <a:r>
              <a:rPr lang="ru-RU" sz="2800" b="1" dirty="0">
                <a:latin typeface="Cambria" pitchFamily="18" charset="0"/>
              </a:rPr>
              <a:t>строительстве здания, что</a:t>
            </a:r>
            <a:r>
              <a:rPr lang="ru-RU" sz="2400" b="1" dirty="0">
                <a:latin typeface="Cambria" pitchFamily="18" charset="0"/>
              </a:rPr>
              <a:t>бы разделить комнаты или </a:t>
            </a:r>
            <a:r>
              <a:rPr lang="ru-RU" sz="2400" b="1" dirty="0" smtClean="0">
                <a:latin typeface="Cambria" pitchFamily="18" charset="0"/>
              </a:rPr>
              <a:t>другие помещения </a:t>
            </a:r>
            <a:r>
              <a:rPr lang="ru-RU" sz="2400" b="1" dirty="0">
                <a:latin typeface="Cambria" pitchFamily="18" charset="0"/>
              </a:rPr>
              <a:t>друг от друга, </a:t>
            </a:r>
            <a:r>
              <a:rPr lang="ru-RU" sz="2400" b="1" dirty="0" smtClean="0">
                <a:latin typeface="Cambria" pitchFamily="18" charset="0"/>
              </a:rPr>
              <a:t>необходимо возводить </a:t>
            </a:r>
            <a:r>
              <a:rPr lang="ru-RU" sz="2400" b="1" dirty="0">
                <a:latin typeface="Cambria" pitchFamily="18" charset="0"/>
              </a:rPr>
              <a:t>стены.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828836"/>
            <a:ext cx="6552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700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ПЕРЕГОРОДКИ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5362" name="Picture 2" descr="http://www.stroy-dom.net/wp-content/uploads/2016/04/1404-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76152"/>
            <a:ext cx="252028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29523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Перегородки — это тонкие ненагруженные ограждения, устанавливаемые на перекрытиях. 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</a:rPr>
              <a:t>Они должны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обладать малым весом, небольшой толщиной, сопротивлением возгоранию, хорошими звукоизоляционными качествами. Видов конструкций перегородок и материалов для их изготовления немало.</a:t>
            </a:r>
          </a:p>
        </p:txBody>
      </p:sp>
      <p:pic>
        <p:nvPicPr>
          <p:cNvPr id="15366" name="Picture 6" descr="Картинки по запросу картинки  кирпичные, гипсовые и стеклоблочные перегород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18" y="3722984"/>
            <a:ext cx="3122799" cy="297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Картинки по запросу картинки  кирпичные, гипсовые и стеклоблочные перегород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4154"/>
            <a:ext cx="2270840" cy="258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Кирпичные перегородки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2474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Кирпичные перегородки имеют толщину в 1/2 или 1/4 кирпича. В случае, когда размеры кирпичных перегородок в высоту не превышают 3 м, а в длину — 5 м, их выкладывают толщиной в 1/2 кирпича без армирования.</a:t>
            </a:r>
          </a:p>
        </p:txBody>
      </p:sp>
      <p:pic>
        <p:nvPicPr>
          <p:cNvPr id="3074" name="Picture 2" descr="http://www.stroy-dom.net/wp-content/uploads/2016/04/1404-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55069"/>
            <a:ext cx="3321875" cy="332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troy-dom.net/wp-content/uploads/2016/04/1404-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51810"/>
            <a:ext cx="3528392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79912" y="1196752"/>
            <a:ext cx="5112568" cy="54006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Если высота и длина перегородки превышает указанные размеры, то ее армируют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сталью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сечением 15×25 см,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которую укладывают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в горизонтальные швы через каждые 6 рядов кладки, связывая концы арматуры с основными конструкциями здания.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Кирпичные перегородки</a:t>
            </a:r>
          </a:p>
        </p:txBody>
      </p:sp>
      <p:pic>
        <p:nvPicPr>
          <p:cNvPr id="1028" name="Picture 4" descr="http://www.stroy-dom.net/wp-content/uploads/2016/04/1404-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74441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7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Гипсовые перегородки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6148" name="Picture 4" descr="http://www.stroy-dom.net/wp-content/uploads/2015/07/0207a-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6493"/>
            <a:ext cx="302433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stroy-dom.net/wp-content/uploads/2015/07/0207a-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1101079"/>
            <a:ext cx="5568280" cy="3048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Перегородки по технологии «</a:t>
            </a:r>
            <a:r>
              <a:rPr lang="ru-RU" sz="2800" dirty="0" err="1">
                <a:solidFill>
                  <a:schemeClr val="tx1"/>
                </a:solidFill>
                <a:latin typeface="Cambria" pitchFamily="18" charset="0"/>
              </a:rPr>
              <a:t>Тиги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Cambria" pitchFamily="18" charset="0"/>
              </a:rPr>
              <a:t>Кнауф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» являются основой комплектов для устройства </a:t>
            </a:r>
            <a:r>
              <a:rPr lang="ru-RU" sz="2800" dirty="0" err="1">
                <a:solidFill>
                  <a:schemeClr val="tx1"/>
                </a:solidFill>
                <a:latin typeface="Cambria" pitchFamily="18" charset="0"/>
              </a:rPr>
              <a:t>межкомнатых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перегородок, подвесных потолков и отделки стен.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437112"/>
            <a:ext cx="554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mbria" pitchFamily="18" charset="0"/>
              </a:rPr>
              <a:t>Гипсокартонные листы  состоят из гипсового сердечника, оклеенного с двух сторон для увеличения прочности специальным картоном.</a:t>
            </a:r>
          </a:p>
        </p:txBody>
      </p:sp>
    </p:spTree>
    <p:extLst>
      <p:ext uri="{BB962C8B-B14F-4D97-AF65-F5344CB8AC3E}">
        <p14:creationId xmlns:p14="http://schemas.microsoft.com/office/powerpoint/2010/main" val="34365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1580" y="1700808"/>
            <a:ext cx="6292420" cy="496855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Гипс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</a:rPr>
              <a:t> 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— негорючий, огнестойкий материал, имеющий достаточную прочность, низкую теплопроводность и высокую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звукоизоляцию, легко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поддается механической обработке, сверлению,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распиливанию, не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содержит токсичных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компонентов</a:t>
            </a:r>
          </a:p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  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и веществ.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252520" cy="133040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Cambria" pitchFamily="18" charset="0"/>
              </a:rPr>
              <a:t>Перегородки из гипса </a:t>
            </a:r>
            <a:r>
              <a:rPr lang="ru-RU" sz="3600" b="1" dirty="0" smtClean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mbria" pitchFamily="18" charset="0"/>
              </a:rPr>
              <a:t>(гипсобетонных плит</a:t>
            </a:r>
            <a:r>
              <a:rPr lang="ru-RU" sz="3600" b="1" dirty="0">
                <a:solidFill>
                  <a:schemeClr val="tx1"/>
                </a:solidFill>
                <a:latin typeface="Cambria" pitchFamily="18" charset="0"/>
              </a:rPr>
              <a:t>) пользуются особой популярностью.</a:t>
            </a:r>
          </a:p>
        </p:txBody>
      </p:sp>
      <p:pic>
        <p:nvPicPr>
          <p:cNvPr id="8196" name="Picture 4" descr="http://www.stroy-dom.net/wp-content/uploads/2016/04/1404-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4" y="1700809"/>
            <a:ext cx="26642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stroy-dom.net/wp-content/uploads/2016/04/1404-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65712"/>
            <a:ext cx="259228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7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stroy-dom.net/wp-content/uploads/2016/04/1404-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1" y="187325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87208" cy="10081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Cambria" pitchFamily="18" charset="0"/>
              </a:rPr>
              <a:t>Монтаж</a:t>
            </a:r>
            <a:endParaRPr lang="ru-RU" sz="5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9222" name="Picture 6" descr="http://www.stroy-dom.net/wp-content/uploads/2016/04/1404-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062" y="3887"/>
            <a:ext cx="3353105" cy="335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stroy-dom.net/wp-content/uploads/2016/04/1404-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88" y="1898137"/>
            <a:ext cx="3456384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stroy-dom.net/wp-content/uploads/2016/04/1404-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1" y="3645024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www.stroy-dom.net/wp-content/uploads/2016/04/1404-3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614" y="3626330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1576" y="1268760"/>
            <a:ext cx="6102424" cy="280831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Плотность </a:t>
            </a:r>
            <a:r>
              <a:rPr lang="ru-RU" sz="2800" dirty="0" err="1">
                <a:solidFill>
                  <a:schemeClr val="tx1"/>
                </a:solidFill>
                <a:latin typeface="Cambria" pitchFamily="18" charset="0"/>
              </a:rPr>
              <a:t>гипсоволокнистых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 листов аналогична плотности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керамзитобетона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mbria" pitchFamily="18" charset="0"/>
              </a:rPr>
              <a:t>Преимущества </a:t>
            </a:r>
            <a:r>
              <a:rPr lang="ru-RU" b="1" dirty="0" err="1">
                <a:solidFill>
                  <a:schemeClr val="tx1"/>
                </a:solidFill>
                <a:latin typeface="Cambria" pitchFamily="18" charset="0"/>
              </a:rPr>
              <a:t>гипсокартона</a:t>
            </a:r>
            <a:endParaRPr lang="ru-RU" dirty="0"/>
          </a:p>
        </p:txBody>
      </p:sp>
      <p:pic>
        <p:nvPicPr>
          <p:cNvPr id="10242" name="Picture 2" descr="http://www.stroy-dom.net/wp-content/uploads/2016/04/1404-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1"/>
            <a:ext cx="2900201" cy="290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stroy-dom.net/wp-content/uploads/2016/04/1404-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28999"/>
            <a:ext cx="3192016" cy="319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159756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mbria" pitchFamily="18" charset="0"/>
              </a:rPr>
              <a:t>Используя ГВЛ возможна отделка криволинейных поверхностей.  </a:t>
            </a:r>
            <a:r>
              <a:rPr lang="ru-RU" sz="2800" dirty="0" err="1">
                <a:latin typeface="Cambria" pitchFamily="18" charset="0"/>
              </a:rPr>
              <a:t>Гипсоволокнистые</a:t>
            </a:r>
            <a:r>
              <a:rPr lang="ru-RU" sz="2800" dirty="0">
                <a:latin typeface="Cambria" pitchFamily="18" charset="0"/>
              </a:rPr>
              <a:t> листы </a:t>
            </a:r>
            <a:r>
              <a:rPr lang="ru-RU" sz="2800" dirty="0" smtClean="0">
                <a:latin typeface="Cambria" pitchFamily="18" charset="0"/>
              </a:rPr>
              <a:t>устойчивы </a:t>
            </a:r>
            <a:r>
              <a:rPr lang="ru-RU" sz="2800" dirty="0">
                <a:latin typeface="Cambria" pitchFamily="18" charset="0"/>
              </a:rPr>
              <a:t>к </a:t>
            </a:r>
            <a:r>
              <a:rPr lang="ru-RU" sz="2800" dirty="0" smtClean="0">
                <a:latin typeface="Cambria" pitchFamily="18" charset="0"/>
              </a:rPr>
              <a:t>деформации и обладают повышенной влагостойкостью.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6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c4cb466e25b0fe92b87df1627fa71cd3162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</TotalTime>
  <Words>339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Технология  выполнения кладки кирпичных, гипсовых и стеклоблочных перегородок </vt:lpstr>
      <vt:lpstr>ПЕРЕГОРОДКИ</vt:lpstr>
      <vt:lpstr>ПЕРЕГОРОДКИ</vt:lpstr>
      <vt:lpstr>Кирпичные перегородки</vt:lpstr>
      <vt:lpstr>Кирпичные перегородки</vt:lpstr>
      <vt:lpstr>Гипсовые перегородки</vt:lpstr>
      <vt:lpstr>Перегородки из гипса  (гипсобетонных плит) пользуются особой популярностью.</vt:lpstr>
      <vt:lpstr>Монтаж</vt:lpstr>
      <vt:lpstr>Преимущества гипсокартона</vt:lpstr>
      <vt:lpstr>Монтаж стеклоблочных перегородок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tanya</cp:lastModifiedBy>
  <cp:revision>44</cp:revision>
  <dcterms:created xsi:type="dcterms:W3CDTF">2017-01-07T16:13:37Z</dcterms:created>
  <dcterms:modified xsi:type="dcterms:W3CDTF">2021-10-22T19:36:20Z</dcterms:modified>
</cp:coreProperties>
</file>