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67" r:id="rId4"/>
    <p:sldId id="268" r:id="rId5"/>
    <p:sldId id="269" r:id="rId6"/>
    <p:sldId id="266" r:id="rId7"/>
    <p:sldId id="272" r:id="rId8"/>
    <p:sldId id="271" r:id="rId9"/>
    <p:sldId id="270" r:id="rId10"/>
    <p:sldId id="284" r:id="rId11"/>
    <p:sldId id="285" r:id="rId12"/>
    <p:sldId id="274" r:id="rId13"/>
    <p:sldId id="275" r:id="rId14"/>
    <p:sldId id="276" r:id="rId15"/>
    <p:sldId id="259" r:id="rId16"/>
    <p:sldId id="277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FF00FF"/>
    <a:srgbClr val="99FF66"/>
    <a:srgbClr val="FF9900"/>
    <a:srgbClr val="CCFFCC"/>
    <a:srgbClr val="FFFFCC"/>
    <a:srgbClr val="FFFF99"/>
    <a:srgbClr val="0000CC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9878" autoAdjust="0"/>
  </p:normalViewPr>
  <p:slideViewPr>
    <p:cSldViewPr>
      <p:cViewPr varScale="1">
        <p:scale>
          <a:sx n="73" d="100"/>
          <a:sy n="73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razdnik-moscow.ru/foto/trnsp/auto/carety2/big/9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gif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214942" cy="1828800"/>
          </a:xfrm>
          <a:noFill/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Мир вокруг нас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71876"/>
            <a:ext cx="9144000" cy="205785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8800" b="1" spc="600" dirty="0" smtClean="0">
                <a:ln w="38100"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Когда придёт суббота</a:t>
            </a:r>
            <a:endParaRPr lang="ru-RU" sz="8800" b="1" spc="600" dirty="0">
              <a:ln w="38100"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7170" name="Picture 2" descr="Картинка 69 из 15044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786446" y="1071546"/>
            <a:ext cx="2887429" cy="216692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а 2 из 289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857232"/>
            <a:ext cx="4714908" cy="3536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Картинка 7 из 1939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0997" y="3143248"/>
            <a:ext cx="4667283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а 18 из 278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3034282"/>
            <a:ext cx="4933949" cy="36379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Картинка 4 из 1896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000108"/>
            <a:ext cx="4643470" cy="3511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2214546" y="785794"/>
            <a:ext cx="6786610" cy="1643074"/>
          </a:xfrm>
          <a:prstGeom prst="cloudCallout">
            <a:avLst>
              <a:gd name="adj1" fmla="val 28184"/>
              <a:gd name="adj2" fmla="val 20663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Только что прозвенел звонок на урок. И этот звонок уже в прошлом.                                                      А звонок с урока ждёт вас в будущем.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pic>
        <p:nvPicPr>
          <p:cNvPr id="26626" name="Picture 2" descr="Картинка 2 из 103406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857496"/>
            <a:ext cx="4929222" cy="3490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643702" y="4643446"/>
            <a:ext cx="2286000" cy="204787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3571868" y="857232"/>
            <a:ext cx="5286412" cy="1500198"/>
          </a:xfrm>
          <a:prstGeom prst="cloudCallout">
            <a:avLst>
              <a:gd name="adj1" fmla="val 5937"/>
              <a:gd name="adj2" fmla="val 23949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Какой мальчик скажет, что время летит? А кому покажется, что оно идёт медленно – медленно?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7650" name="Picture 2" descr="Картинка 3 из 10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214422"/>
            <a:ext cx="2286016" cy="3437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 descr="Картинка 25 из 1923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3428992" y="2928934"/>
            <a:ext cx="2286015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428992" y="6000768"/>
            <a:ext cx="2286016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4286256"/>
            <a:ext cx="2286016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214810" y="785794"/>
            <a:ext cx="4786346" cy="928694"/>
          </a:xfrm>
          <a:prstGeom prst="cloudCallout">
            <a:avLst>
              <a:gd name="adj1" fmla="val 19114"/>
              <a:gd name="adj2" fmla="val 37172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 вчера потерял время...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pic>
        <p:nvPicPr>
          <p:cNvPr id="28674" name="Picture 2" descr="Картинка 1 из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876"/>
            <a:ext cx="3843334" cy="2966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8" name="Picture 6" descr="Картинка 84 из 22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2643182"/>
            <a:ext cx="3571900" cy="2600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4572000" y="785794"/>
            <a:ext cx="4357718" cy="4500594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1571612"/>
            <a:ext cx="37862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Надо мной проходят дни.</a:t>
            </a:r>
            <a:b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</a:br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День за днем идут они.</a:t>
            </a:r>
            <a:b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</a:br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Вот плетется День Ленивый —</a:t>
            </a:r>
            <a:b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</a:br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Неумытый, некрасивый…</a:t>
            </a:r>
          </a:p>
          <a:p>
            <a:pPr lvl="0"/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/>
            </a:r>
            <a:b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</a:br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Вот шагает День Труда — </a:t>
            </a:r>
            <a:b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</a:br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Свежий,  бодрый,  как всегда.</a:t>
            </a:r>
            <a:b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</a:br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Вот несется День Удач.</a:t>
            </a:r>
            <a:b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</a:br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День Удач несется вскачь!</a:t>
            </a:r>
            <a:endParaRPr lang="ru-RU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pic>
        <p:nvPicPr>
          <p:cNvPr id="3078" name="Picture 6" descr="Картинка 426 из 1504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85992"/>
            <a:ext cx="4357686" cy="43252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214282" y="714356"/>
            <a:ext cx="5286412" cy="2357454"/>
          </a:xfrm>
          <a:prstGeom prst="cloudCallout">
            <a:avLst>
              <a:gd name="adj1" fmla="val -23993"/>
              <a:gd name="adj2" fmla="val 13188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Братьев этих ровно семь.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Вам они известны всем.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Каждую неделю кругом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Ходят братья друг за другом.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Попрощается последний —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Появляется передний.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4572008"/>
            <a:ext cx="1408113" cy="2139950"/>
          </a:xfrm>
          <a:prstGeom prst="rect">
            <a:avLst/>
          </a:prstGeom>
          <a:noFill/>
        </p:spPr>
      </p:pic>
      <p:pic>
        <p:nvPicPr>
          <p:cNvPr id="29702" name="Picture 6" descr="Картинка 84 из 9538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630085"/>
            <a:ext cx="3714760" cy="38850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261 из 9532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732235"/>
            <a:ext cx="8001056" cy="591147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3571868" y="785794"/>
            <a:ext cx="5429288" cy="2214578"/>
          </a:xfrm>
          <a:prstGeom prst="cloudCallout">
            <a:avLst>
              <a:gd name="adj1" fmla="val 23739"/>
              <a:gd name="adj2" fmla="val 13548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— Как пятница долго тянется.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 не играю. Жду.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Друг мне сказал: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— В субботу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 непременно приду.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357158" y="5500702"/>
            <a:ext cx="4714908" cy="1071570"/>
          </a:xfrm>
          <a:prstGeom prst="cloudCallout">
            <a:avLst>
              <a:gd name="adj1" fmla="val 101344"/>
              <a:gd name="adj2" fmla="val -8675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— Когда придёт суббота?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" name="Picture 6" descr="Картинка 96 из 15027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928802"/>
            <a:ext cx="4071966" cy="318751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643446"/>
            <a:ext cx="2286000" cy="204787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285720" y="785794"/>
            <a:ext cx="4714908" cy="1071570"/>
          </a:xfrm>
          <a:prstGeom prst="cloudCallout">
            <a:avLst>
              <a:gd name="adj1" fmla="val 1045"/>
              <a:gd name="adj2" fmla="val 33387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Всему своё время.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147" name="Picture 3" descr="Картинка 546 из 69922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1928802"/>
            <a:ext cx="4643470" cy="4643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Облако 5"/>
          <p:cNvSpPr/>
          <p:nvPr/>
        </p:nvSpPr>
        <p:spPr>
          <a:xfrm>
            <a:off x="3929058" y="3714752"/>
            <a:ext cx="5000660" cy="1214446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Оно весь век бежит вперёд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никогда не устаёт…</a:t>
            </a:r>
            <a:endParaRPr lang="ru-RU" sz="2000" dirty="0"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3643306" y="1000108"/>
            <a:ext cx="5214974" cy="1643074"/>
          </a:xfrm>
          <a:prstGeom prst="cloudCallout">
            <a:avLst>
              <a:gd name="adj1" fmla="val 41542"/>
              <a:gd name="adj2" fmla="val -204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Время постоянно бежит из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прошлого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в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будущее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                                А бежит оно через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настоящее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0482" name="Picture 2" descr="Картинка 52 из 5392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928670"/>
            <a:ext cx="2071702" cy="25306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4" name="Picture 4" descr="Картинка 77 из 8301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3857628"/>
            <a:ext cx="2876139" cy="2544538"/>
          </a:xfrm>
          <a:prstGeom prst="rect">
            <a:avLst/>
          </a:prstGeom>
          <a:noFill/>
        </p:spPr>
      </p:pic>
      <p:pic>
        <p:nvPicPr>
          <p:cNvPr id="20486" name="Picture 6" descr="Картинка 61 из 19022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3714752"/>
            <a:ext cx="3429024" cy="2787154"/>
          </a:xfrm>
          <a:prstGeom prst="rect">
            <a:avLst/>
          </a:prstGeom>
          <a:noFill/>
        </p:spPr>
      </p:pic>
      <p:sp>
        <p:nvSpPr>
          <p:cNvPr id="9" name="Стрелка углом 8"/>
          <p:cNvSpPr/>
          <p:nvPr/>
        </p:nvSpPr>
        <p:spPr>
          <a:xfrm rot="10800000" flipH="1">
            <a:off x="928662" y="4000504"/>
            <a:ext cx="785818" cy="1428760"/>
          </a:xfrm>
          <a:prstGeom prst="ben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4929190" y="5072074"/>
            <a:ext cx="1071570" cy="285752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643702" y="4643446"/>
            <a:ext cx="2286000" cy="204787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3571868" y="928670"/>
            <a:ext cx="5286412" cy="1428760"/>
          </a:xfrm>
          <a:prstGeom prst="cloudCallout">
            <a:avLst>
              <a:gd name="adj1" fmla="val 5937"/>
              <a:gd name="adj2" fmla="val 23949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Настоящее – это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сейчас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Прошлое – это то, что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было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Будущее – это то, что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будет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1508" name="Picture 4" descr="Картинка 70 из 69922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2166902"/>
            <a:ext cx="4357718" cy="4357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а 27 из 209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а 143 из 6458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289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а 143 из 447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 descr="Картинка 22 из 10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214422"/>
            <a:ext cx="3262217" cy="244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78" name="Picture 2" descr="Картинка 54 из 1184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071538" y="3964852"/>
            <a:ext cx="3286148" cy="2466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0" name="Picture 4" descr="Картинка 7 из 6076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4070413"/>
            <a:ext cx="3214710" cy="2393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Картинка 171 из 16884"/>
          <p:cNvPicPr>
            <a:picLocks noChangeAspect="1" noChangeArrowheads="1" noCrop="1"/>
          </p:cNvPicPr>
          <p:nvPr/>
        </p:nvPicPr>
        <p:blipFill>
          <a:blip r:embed="rId6">
            <a:duotone>
              <a:prstClr val="black"/>
              <a:srgbClr val="00B0F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071670" y="1714488"/>
            <a:ext cx="4857784" cy="492919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53 -0.19606 C 0.02239 -0.19861 0.02396 -0.20116 0.02396 -0.20394 C 0.02396 -0.20625 0.02222 -0.2081 0.02153 -0.21042 C 0.01927 -0.21829 0.01771 -0.22477 0.01319 -0.23102 C 0.01232 -0.23426 0.0118 -0.2375 0.01076 -0.24051 C 0.00989 -0.24282 0.00816 -0.24444 0.00729 -0.24676 C 0.00659 -0.24884 0.00677 -0.25116 0.00607 -0.25324 C 0.00521 -0.25556 0.00347 -0.25718 0.00243 -0.25949 C -0.00556 -0.27755 0.00139 -0.26736 -0.00591 -0.27708 C -0.00816 -0.28565 -0.01389 -0.29282 -0.01771 -0.30069 C -0.0224 -0.31019 -0.02709 -0.32106 -0.03091 -0.33102 C -0.03299 -0.33634 -0.0342 -0.34167 -0.03681 -0.34676 C -0.0382 -0.35463 -0.04045 -0.35949 -0.04393 -0.36597 C -0.04427 -0.36759 -0.04462 -0.36921 -0.04514 -0.3706 C -0.04584 -0.37222 -0.04705 -0.37361 -0.04757 -0.37546 C -0.05 -0.38264 -0.04966 -0.38611 -0.05347 -0.39282 C -0.05625 -0.41481 -0.05261 -0.39329 -0.05712 -0.40718 C -0.05886 -0.41227 -0.05799 -0.41481 -0.05938 -0.41991 C -0.0599 -0.42222 -0.06111 -0.42407 -0.06181 -0.42616 C -0.06268 -0.42917 -0.06424 -0.43565 -0.06424 -0.43565 " pathEditMode="relative" ptsTypes="fffffffffffffffffffA">
                                      <p:cBhvr>
                                        <p:cTn id="12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15 -0.19121 C 0.03994 -0.35417 0.04914 -0.29607 0.0375 -0.35625 C 0.03837 -0.37315 0.03855 -0.39028 0.03994 -0.40718 C 0.04046 -0.4132 0.04254 -0.41875 0.04341 -0.42454 C 0.04375 -0.42662 0.04462 -0.43102 0.04462 -0.43079 " pathEditMode="relative" rAng="0" ptsTypes="ffffA">
                                      <p:cBhvr>
                                        <p:cTn id="16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20277 C -0.00608 0.20763 -0.00729 0.21226 -0.00972 0.21689 C -0.01476 0.23634 -0.01389 0.22916 -0.01094 0.26296 C -0.01042 0.2699 -0.00312 0.27986 -0.00017 0.28518 C 0.00504 0.29467 0.01042 0.31041 0.01285 0.32175 C 0.01215 0.35347 0.01458 0.37986 -0.0026 0.40277 " pathEditMode="relative" ptsTypes="fffffA">
                                      <p:cBhvr>
                                        <p:cTn id="20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387</TotalTime>
  <Words>118</Words>
  <Application>Microsoft Office PowerPoint</Application>
  <PresentationFormat>Экран (4:3)</PresentationFormat>
  <Paragraphs>27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Мир вокруг нас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User</dc:creator>
  <cp:lastModifiedBy>User</cp:lastModifiedBy>
  <cp:revision>54</cp:revision>
  <dcterms:modified xsi:type="dcterms:W3CDTF">2021-10-30T09:15:34Z</dcterms:modified>
</cp:coreProperties>
</file>