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292" r:id="rId3"/>
    <p:sldId id="308" r:id="rId4"/>
    <p:sldId id="309" r:id="rId5"/>
    <p:sldId id="335" r:id="rId6"/>
    <p:sldId id="336" r:id="rId7"/>
    <p:sldId id="310" r:id="rId8"/>
    <p:sldId id="321" r:id="rId9"/>
    <p:sldId id="312" r:id="rId10"/>
    <p:sldId id="337" r:id="rId11"/>
    <p:sldId id="338" r:id="rId12"/>
    <p:sldId id="331" r:id="rId13"/>
    <p:sldId id="318" r:id="rId14"/>
    <p:sldId id="259" r:id="rId15"/>
    <p:sldId id="265" r:id="rId16"/>
    <p:sldId id="289" r:id="rId17"/>
    <p:sldId id="273" r:id="rId18"/>
    <p:sldId id="27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4982" autoAdjust="0"/>
  </p:normalViewPr>
  <p:slideViewPr>
    <p:cSldViewPr>
      <p:cViewPr varScale="1">
        <p:scale>
          <a:sx n="62" d="100"/>
          <a:sy n="62" d="100"/>
        </p:scale>
        <p:origin x="-159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A08798-1B72-4241-8FC9-741FCB8A7E96}" type="datetimeFigureOut">
              <a:rPr lang="ru-RU" smtClean="0"/>
              <a:pPr/>
              <a:t>30.10.2021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0DD025-453B-4A6E-8806-776BBCC646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27668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0DD025-453B-4A6E-8806-776BBCC646E5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90289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E72BBBF8-31EA-4A59-AFCC-5B4251FADBA6}" type="datetimeFigureOut">
              <a:rPr lang="ru-RU" smtClean="0"/>
              <a:pPr/>
              <a:t>30.10.2021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45C95-1081-4595-B413-B6EEE1E0B1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BBBF8-31EA-4A59-AFCC-5B4251FADBA6}" type="datetimeFigureOut">
              <a:rPr lang="ru-RU" smtClean="0"/>
              <a:pPr/>
              <a:t>30.10.2021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45C95-1081-4595-B413-B6EEE1E0B1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BBBF8-31EA-4A59-AFCC-5B4251FADBA6}" type="datetimeFigureOut">
              <a:rPr lang="ru-RU" smtClean="0"/>
              <a:pPr/>
              <a:t>30.10.2021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45C95-1081-4595-B413-B6EEE1E0B1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BBBF8-31EA-4A59-AFCC-5B4251FADBA6}" type="datetimeFigureOut">
              <a:rPr lang="ru-RU" smtClean="0"/>
              <a:pPr/>
              <a:t>30.10.2021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45C95-1081-4595-B413-B6EEE1E0B1F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BBBF8-31EA-4A59-AFCC-5B4251FADBA6}" type="datetimeFigureOut">
              <a:rPr lang="ru-RU" smtClean="0"/>
              <a:pPr/>
              <a:t>30.10.2021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45C95-1081-4595-B413-B6EEE1E0B1F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BBBF8-31EA-4A59-AFCC-5B4251FADBA6}" type="datetimeFigureOut">
              <a:rPr lang="ru-RU" smtClean="0"/>
              <a:pPr/>
              <a:t>30.10.2021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45C95-1081-4595-B413-B6EEE1E0B1F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BBBF8-31EA-4A59-AFCC-5B4251FADBA6}" type="datetimeFigureOut">
              <a:rPr lang="ru-RU" smtClean="0"/>
              <a:pPr/>
              <a:t>30.10.2021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45C95-1081-4595-B413-B6EEE1E0B1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BBBF8-31EA-4A59-AFCC-5B4251FADBA6}" type="datetimeFigureOut">
              <a:rPr lang="ru-RU" smtClean="0"/>
              <a:pPr/>
              <a:t>30.10.2021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45C95-1081-4595-B413-B6EEE1E0B1F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BBBF8-31EA-4A59-AFCC-5B4251FADBA6}" type="datetimeFigureOut">
              <a:rPr lang="ru-RU" smtClean="0"/>
              <a:pPr/>
              <a:t>30.10.2021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45C95-1081-4595-B413-B6EEE1E0B1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BBBF8-31EA-4A59-AFCC-5B4251FADBA6}" type="datetimeFigureOut">
              <a:rPr lang="ru-RU" smtClean="0"/>
              <a:pPr/>
              <a:t>30.10.2021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45C95-1081-4595-B413-B6EEE1E0B1F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BBBF8-31EA-4A59-AFCC-5B4251FADBA6}" type="datetimeFigureOut">
              <a:rPr lang="ru-RU" smtClean="0"/>
              <a:pPr/>
              <a:t>30.10.2021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45C95-1081-4595-B413-B6EEE1E0B1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E72BBBF8-31EA-4A59-AFCC-5B4251FADBA6}" type="datetimeFigureOut">
              <a:rPr lang="ru-RU" smtClean="0"/>
              <a:pPr/>
              <a:t>30.10.2021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EEA45C95-1081-4595-B413-B6EEE1E0B1F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1600" y="620688"/>
            <a:ext cx="6400800" cy="1944216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latin typeface="Monotype Corsiva" pitchFamily="66" charset="0"/>
              </a:rPr>
              <a:t>ЛИЦЕВАЯ  кладка</a:t>
            </a:r>
            <a:br>
              <a:rPr lang="ru-RU" sz="4800" b="1" dirty="0" smtClean="0">
                <a:latin typeface="Monotype Corsiva" pitchFamily="66" charset="0"/>
              </a:rPr>
            </a:br>
            <a:r>
              <a:rPr lang="ru-RU" sz="4800" b="1" dirty="0" smtClean="0">
                <a:latin typeface="Monotype Corsiva" pitchFamily="66" charset="0"/>
              </a:rPr>
              <a:t>фасадов  здания</a:t>
            </a:r>
            <a:endParaRPr lang="ru-RU" sz="4800" b="1" dirty="0"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1440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Monotype Corsiva" pitchFamily="66" charset="0"/>
              </a:rPr>
              <a:t>Крестовая кладка</a:t>
            </a:r>
            <a:endParaRPr lang="ru-RU" b="1" dirty="0">
              <a:latin typeface="Monotype Corsiva" pitchFamily="66" charset="0"/>
            </a:endParaRPr>
          </a:p>
        </p:txBody>
      </p:sp>
      <p:pic>
        <p:nvPicPr>
          <p:cNvPr id="3074" name="Picture 2" descr="C:\Users\User\Desktop\Видеокладка\Лицевая кладка\Masonry.Unit Masonry.Brick.Modular.Flemish Cros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2060848"/>
            <a:ext cx="5544616" cy="3448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6758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124744"/>
            <a:ext cx="6400800" cy="720080"/>
          </a:xfrm>
        </p:spPr>
        <p:txBody>
          <a:bodyPr/>
          <a:lstStyle/>
          <a:p>
            <a:r>
              <a:rPr lang="ru-RU" b="1" dirty="0" err="1" smtClean="0">
                <a:latin typeface="Monotype Corsiva" pitchFamily="66" charset="0"/>
              </a:rPr>
              <a:t>Голланская</a:t>
            </a:r>
            <a:r>
              <a:rPr lang="ru-RU" b="1" dirty="0" smtClean="0">
                <a:latin typeface="Monotype Corsiva" pitchFamily="66" charset="0"/>
              </a:rPr>
              <a:t> кладка</a:t>
            </a:r>
            <a:endParaRPr lang="ru-RU" b="1" dirty="0">
              <a:latin typeface="Monotype Corsiva" pitchFamily="66" charset="0"/>
            </a:endParaRPr>
          </a:p>
        </p:txBody>
      </p:sp>
      <p:pic>
        <p:nvPicPr>
          <p:cNvPr id="4098" name="Picture 2" descr="C:\Users\User\Desktop\kladka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1844824"/>
            <a:ext cx="5472607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1670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908720"/>
            <a:ext cx="6400800" cy="1224136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Monotype Corsiva" pitchFamily="66" charset="0"/>
              </a:rPr>
              <a:t>Натянуть  шнур-</a:t>
            </a:r>
            <a:r>
              <a:rPr lang="ru-RU" b="1" dirty="0" err="1" smtClean="0">
                <a:latin typeface="Monotype Corsiva" pitchFamily="66" charset="0"/>
              </a:rPr>
              <a:t>паричалку</a:t>
            </a:r>
            <a:endParaRPr lang="ru-RU" b="1" dirty="0">
              <a:latin typeface="Monotype Corsiva" pitchFamily="66" charset="0"/>
            </a:endParaRPr>
          </a:p>
        </p:txBody>
      </p:sp>
      <p:pic>
        <p:nvPicPr>
          <p:cNvPr id="5122" name="Picture 2" descr="C:\Users\User\Desktop\Видеокладка\Лицевая кладка\foto_1_26_e070776f9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2060848"/>
            <a:ext cx="6048672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197342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124744"/>
            <a:ext cx="6400800" cy="720080"/>
          </a:xfrm>
        </p:spPr>
        <p:txBody>
          <a:bodyPr/>
          <a:lstStyle/>
          <a:p>
            <a:r>
              <a:rPr lang="ru-RU" b="1" dirty="0" smtClean="0">
                <a:latin typeface="Monotype Corsiva" pitchFamily="66" charset="0"/>
              </a:rPr>
              <a:t>Расшивка   швов</a:t>
            </a:r>
            <a:endParaRPr lang="ru-RU" b="1" dirty="0">
              <a:latin typeface="Monotype Corsiva" pitchFamily="66" charset="0"/>
            </a:endParaRPr>
          </a:p>
        </p:txBody>
      </p:sp>
      <p:pic>
        <p:nvPicPr>
          <p:cNvPr id="4098" name="Picture 2" descr="C:\Users\User\Documents\ТИМОШЕНКО\Декоративная кладка\лицевая кладка\1327265859_help-with-the-brick-masonry-front-0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1916832"/>
            <a:ext cx="6696744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3716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908720"/>
            <a:ext cx="6400800" cy="1224134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Monotype Corsiva" pitchFamily="66" charset="0"/>
              </a:rPr>
              <a:t>Применение лицевого кирпича</a:t>
            </a:r>
            <a:endParaRPr lang="ru-RU" b="1" dirty="0">
              <a:latin typeface="Monotype Corsiva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2132856"/>
            <a:ext cx="3384376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2132854"/>
            <a:ext cx="3312368" cy="3600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097353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2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836712"/>
            <a:ext cx="6984776" cy="108012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Monotype Corsiva" pitchFamily="66" charset="0"/>
              </a:rPr>
              <a:t>Применение фактурного  кирпича</a:t>
            </a:r>
            <a:endParaRPr lang="ru-RU" b="1" dirty="0">
              <a:latin typeface="Monotype Corsiva" pitchFamily="66" charset="0"/>
            </a:endParaRPr>
          </a:p>
        </p:txBody>
      </p:sp>
      <p:pic>
        <p:nvPicPr>
          <p:cNvPr id="1026" name="Picture 2" descr="C:\Users\User\Desktop\Видеокладка\Картинки\0_6fd14_fb5cff4c_XL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79" y="1844824"/>
            <a:ext cx="5832649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8554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980728"/>
            <a:ext cx="6400800" cy="108012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Monotype Corsiva" pitchFamily="66" charset="0"/>
              </a:rPr>
              <a:t>Применение  лицевого силикатного кирпича</a:t>
            </a:r>
            <a:endParaRPr lang="ru-RU" b="1" dirty="0">
              <a:latin typeface="Monotype Corsiva" pitchFamily="66" charset="0"/>
            </a:endParaRPr>
          </a:p>
        </p:txBody>
      </p:sp>
      <p:pic>
        <p:nvPicPr>
          <p:cNvPr id="2050" name="Picture 2" descr="C:\Users\User\Documents\ТИМОШЕНКО\Декоративная кладка\лицевая кладка\47-705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1988840"/>
            <a:ext cx="6336704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0263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836712"/>
            <a:ext cx="6400800" cy="1152128"/>
          </a:xfrm>
        </p:spPr>
        <p:txBody>
          <a:bodyPr>
            <a:normAutofit fontScale="90000"/>
          </a:bodyPr>
          <a:lstStyle/>
          <a:p>
            <a:r>
              <a:rPr lang="ru-RU" b="1" smtClean="0">
                <a:latin typeface="Monotype Corsiva" pitchFamily="66" charset="0"/>
              </a:rPr>
              <a:t>лицевая   </a:t>
            </a:r>
            <a:r>
              <a:rPr lang="ru-RU" b="1" dirty="0" smtClean="0">
                <a:latin typeface="Monotype Corsiva" pitchFamily="66" charset="0"/>
              </a:rPr>
              <a:t>кладка   элементов  здания</a:t>
            </a:r>
            <a:endParaRPr lang="ru-RU" b="1" dirty="0">
              <a:latin typeface="Monotype Corsiva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7" y="1988840"/>
            <a:ext cx="6408713" cy="374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58398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764704"/>
            <a:ext cx="6400800" cy="1296144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Monotype Corsiva" pitchFamily="66" charset="0"/>
              </a:rPr>
              <a:t>  кладка   здания фасадным кирпичом</a:t>
            </a:r>
            <a:endParaRPr lang="ru-RU" b="1" dirty="0">
              <a:latin typeface="Monotype Corsiva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2204864"/>
            <a:ext cx="6480720" cy="3510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76427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908720"/>
            <a:ext cx="6400800" cy="648072"/>
          </a:xfrm>
        </p:spPr>
        <p:txBody>
          <a:bodyPr/>
          <a:lstStyle/>
          <a:p>
            <a:r>
              <a:rPr lang="ru-RU" dirty="0" smtClean="0">
                <a:latin typeface="Monotype Corsiva" pitchFamily="66" charset="0"/>
              </a:rPr>
              <a:t>Лицевая   кладка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6146" name="Picture 2" descr="C:\Users\User\Documents\ТИМОШЕНКО\Декоративная кладка\лицевая кладка\p002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412776"/>
            <a:ext cx="6696743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4859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908720"/>
            <a:ext cx="6400800" cy="792088"/>
          </a:xfrm>
        </p:spPr>
        <p:txBody>
          <a:bodyPr/>
          <a:lstStyle/>
          <a:p>
            <a:r>
              <a:rPr lang="ru-RU" b="1" dirty="0" smtClean="0">
                <a:latin typeface="Monotype Corsiva" pitchFamily="66" charset="0"/>
              </a:rPr>
              <a:t>Фламандская  кладка</a:t>
            </a:r>
            <a:endParaRPr lang="ru-RU" b="1" dirty="0">
              <a:latin typeface="Monotype Corsiva" pitchFamily="66" charset="0"/>
            </a:endParaRPr>
          </a:p>
        </p:txBody>
      </p:sp>
      <p:pic>
        <p:nvPicPr>
          <p:cNvPr id="1026" name="Picture 2" descr="C:\Users\User\Desktop\Видеокладка\Лицевая кладка\9-4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2132856"/>
            <a:ext cx="6336704" cy="4032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7721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980728"/>
            <a:ext cx="6400800" cy="720080"/>
          </a:xfrm>
        </p:spPr>
        <p:txBody>
          <a:bodyPr/>
          <a:lstStyle/>
          <a:p>
            <a:r>
              <a:rPr lang="ru-RU" b="1" dirty="0" smtClean="0">
                <a:latin typeface="Monotype Corsiva" pitchFamily="66" charset="0"/>
              </a:rPr>
              <a:t>цепная   кладка</a:t>
            </a:r>
            <a:endParaRPr lang="ru-RU" b="1" dirty="0">
              <a:latin typeface="Monotype Corsiva" pitchFamily="66" charset="0"/>
            </a:endParaRPr>
          </a:p>
        </p:txBody>
      </p:sp>
      <p:pic>
        <p:nvPicPr>
          <p:cNvPr id="4" name="Picture 2" descr="C:\Users\User\Desktop\Видеокладка\Картинки\9-4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1700808"/>
            <a:ext cx="6552728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3063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980728"/>
            <a:ext cx="6400800" cy="792088"/>
          </a:xfrm>
        </p:spPr>
        <p:txBody>
          <a:bodyPr/>
          <a:lstStyle/>
          <a:p>
            <a:r>
              <a:rPr lang="ru-RU" b="1" dirty="0" smtClean="0">
                <a:latin typeface="Monotype Corsiva" pitchFamily="66" charset="0"/>
              </a:rPr>
              <a:t>Готическая кладка</a:t>
            </a:r>
            <a:endParaRPr lang="ru-RU" b="1" dirty="0">
              <a:latin typeface="Monotype Corsiva" pitchFamily="66" charset="0"/>
            </a:endParaRPr>
          </a:p>
        </p:txBody>
      </p:sp>
      <p:pic>
        <p:nvPicPr>
          <p:cNvPr id="1026" name="Picture 2" descr="C:\Users\User\Desktop\kladka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7" y="1772816"/>
            <a:ext cx="5472608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117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980728"/>
            <a:ext cx="6400800" cy="1000472"/>
          </a:xfrm>
        </p:spPr>
        <p:txBody>
          <a:bodyPr>
            <a:normAutofit fontScale="90000"/>
          </a:bodyPr>
          <a:lstStyle/>
          <a:p>
            <a:r>
              <a:rPr lang="ru-RU" b="1" dirty="0" err="1" smtClean="0">
                <a:latin typeface="Monotype Corsiva" pitchFamily="66" charset="0"/>
              </a:rPr>
              <a:t>Ложковая</a:t>
            </a:r>
            <a:r>
              <a:rPr lang="ru-RU" b="1" dirty="0" smtClean="0">
                <a:latin typeface="Monotype Corsiva" pitchFamily="66" charset="0"/>
              </a:rPr>
              <a:t>- смещение на 1/4 кирпича</a:t>
            </a:r>
            <a:endParaRPr lang="ru-RU" b="1" dirty="0">
              <a:latin typeface="Monotype Corsiva" pitchFamily="66" charset="0"/>
            </a:endParaRPr>
          </a:p>
        </p:txBody>
      </p:sp>
      <p:pic>
        <p:nvPicPr>
          <p:cNvPr id="2050" name="Picture 2" descr="C:\Users\User\Desktop\kladka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1988840"/>
            <a:ext cx="5184576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286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908720"/>
            <a:ext cx="6400800" cy="720080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Monotype Corsiva" pitchFamily="66" charset="0"/>
              </a:rPr>
              <a:t>Американская  кладка</a:t>
            </a:r>
            <a:endParaRPr lang="ru-RU" b="1" dirty="0">
              <a:latin typeface="Monotype Corsiva" pitchFamily="66" charset="0"/>
            </a:endParaRPr>
          </a:p>
        </p:txBody>
      </p:sp>
      <p:pic>
        <p:nvPicPr>
          <p:cNvPr id="1026" name="Picture 2" descr="C:\Users\User\Documents\ТИМОШЕНКО\Декоративная кладка\лицевая кладка\39806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2060848"/>
            <a:ext cx="5688632" cy="3555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0942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620688"/>
            <a:ext cx="6400800" cy="1512168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Monotype Corsiva" pitchFamily="66" charset="0"/>
              </a:rPr>
              <a:t> </a:t>
            </a:r>
            <a:r>
              <a:rPr lang="ru-RU" b="1" dirty="0" smtClean="0">
                <a:latin typeface="Monotype Corsiva" pitchFamily="66" charset="0"/>
              </a:rPr>
              <a:t>кладка без перевязки швов</a:t>
            </a:r>
            <a:endParaRPr lang="ru-RU" b="1" dirty="0">
              <a:latin typeface="Monotype Corsiva" pitchFamily="66" charset="0"/>
            </a:endParaRPr>
          </a:p>
        </p:txBody>
      </p:sp>
      <p:pic>
        <p:nvPicPr>
          <p:cNvPr id="4" name="Picture 2" descr="C:\Users\User\Desktop\Видеокладка\Картинки\7image00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2060848"/>
            <a:ext cx="6264696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7626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124744"/>
            <a:ext cx="6400800" cy="720080"/>
          </a:xfrm>
        </p:spPr>
        <p:txBody>
          <a:bodyPr/>
          <a:lstStyle/>
          <a:p>
            <a:r>
              <a:rPr lang="ru-RU" b="1" dirty="0" err="1" smtClean="0">
                <a:latin typeface="Monotype Corsiva" pitchFamily="66" charset="0"/>
              </a:rPr>
              <a:t>Силезская</a:t>
            </a:r>
            <a:r>
              <a:rPr lang="ru-RU" b="1" dirty="0" smtClean="0">
                <a:latin typeface="Monotype Corsiva" pitchFamily="66" charset="0"/>
              </a:rPr>
              <a:t>  кладка</a:t>
            </a:r>
            <a:endParaRPr lang="ru-RU" b="1" dirty="0">
              <a:latin typeface="Monotype Corsiva" pitchFamily="66" charset="0"/>
            </a:endParaRPr>
          </a:p>
        </p:txBody>
      </p:sp>
      <p:pic>
        <p:nvPicPr>
          <p:cNvPr id="4098" name="Picture 2" descr="C:\Users\User\Desktop\Видеокладка\Лицевая кладка\04_w_gotycki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1988840"/>
            <a:ext cx="5400600" cy="3558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8943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утюр">
  <a:themeElements>
    <a:clrScheme name="Кутюр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Смокинг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759</TotalTime>
  <Words>52</Words>
  <Application>Microsoft Office PowerPoint</Application>
  <PresentationFormat>Экран (4:3)</PresentationFormat>
  <Paragraphs>19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Кутюр</vt:lpstr>
      <vt:lpstr>ЛИЦЕВАЯ  кладка фасадов  здания</vt:lpstr>
      <vt:lpstr>Лицевая   кладка</vt:lpstr>
      <vt:lpstr>Фламандская  кладка</vt:lpstr>
      <vt:lpstr>цепная   кладка</vt:lpstr>
      <vt:lpstr>Готическая кладка</vt:lpstr>
      <vt:lpstr>Ложковая- смещение на 1/4 кирпича</vt:lpstr>
      <vt:lpstr>Американская  кладка</vt:lpstr>
      <vt:lpstr> кладка без перевязки швов</vt:lpstr>
      <vt:lpstr>Силезская  кладка</vt:lpstr>
      <vt:lpstr>Крестовая кладка</vt:lpstr>
      <vt:lpstr>Голланская кладка</vt:lpstr>
      <vt:lpstr>Натянуть  шнур-паричалку</vt:lpstr>
      <vt:lpstr>Расшивка   швов</vt:lpstr>
      <vt:lpstr>Применение лицевого кирпича</vt:lpstr>
      <vt:lpstr>Применение фактурного  кирпича</vt:lpstr>
      <vt:lpstr>Применение  лицевого силикатного кирпича</vt:lpstr>
      <vt:lpstr>лицевая   кладка   элементов  здания</vt:lpstr>
      <vt:lpstr>  кладка   здания фасадным кирпичом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tanya</cp:lastModifiedBy>
  <cp:revision>120</cp:revision>
  <dcterms:created xsi:type="dcterms:W3CDTF">2013-05-05T11:02:10Z</dcterms:created>
  <dcterms:modified xsi:type="dcterms:W3CDTF">2021-10-30T10:56:00Z</dcterms:modified>
</cp:coreProperties>
</file>