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2" r:id="rId6"/>
    <p:sldId id="263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2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60B8D-E1E4-458D-B644-D3AEC99C83BB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D6A29-ADDD-4F00-8E2D-079FF3BB35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D6A29-ADDD-4F00-8E2D-079FF3BB354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BFACE-FD0A-473C-9339-E60D53C317C2}" type="datetimeFigureOut">
              <a:rPr lang="ru-RU" smtClean="0"/>
              <a:pPr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9F725-F8D6-43E2-877B-4C87236F1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  <a:cs typeface="Mongolian Baiti" pitchFamily="66" charset="0"/>
              </a:rPr>
              <a:t>«Насекомые - какие они.»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  <a:cs typeface="Mongolian Baiti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1054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Воспитатель ГБДОУ детский сад 34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Красногвардейского района Санкт – Петербурга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Зейферт Ю. Р.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243126" cy="798509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Пчела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3071834" cy="6000768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dirty="0" smtClean="0"/>
              <a:t>Пчелки – яркие медоносные насекомые. Тельце пчелы имеет очень красивый полосатый желто-черный окрас. У насекомого есть крылья и удлиненный хоботок – «носик». Им оно высасывает нектар с растений и превращает его в мед. Пчелы питаются пыльцой растений и нектаром. Из них насекомые получают энергию и питательные вещества. Пчелы живут большими дружными семьями. У каждого из членов семьи есть свои обязанности, так, например, матка – это своего рода пчелиная царица-мать – занимается откладыванием яиц. Пчелы появляются из яиц, как и многие другие насекомые. Еще одним рангом пчелиной семьи является – рабочая пчела – добывает мед, убирают территорию, защищают свое жилище и кормят детей. Есть бесполезные пчелы, которые не приносят никакой пользы семейству. Это трутни. Однако, все же, одна задача у них есть – они помогают семейству обзавестись потомством. В природе пчелы живут там, где им вздумается, на то они и дикие. Чаще всего они обитают в дуплах старых деревьев или в расщелинах земли.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31a659e2f785bb77de98aa53574685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714356"/>
            <a:ext cx="5143536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671754" cy="941385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Б</a:t>
            </a:r>
            <a:r>
              <a:rPr lang="ru-RU" b="1" dirty="0" smtClean="0">
                <a:solidFill>
                  <a:srgbClr val="FFFF00"/>
                </a:solidFill>
              </a:rPr>
              <a:t>абочка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Babochka-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390525"/>
            <a:ext cx="5143535" cy="582455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3857620" cy="5000660"/>
          </a:xfrm>
        </p:spPr>
        <p:txBody>
          <a:bodyPr>
            <a:normAutofit fontScale="4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Бабочка, является очень интересным насекомым, которое в ходе жизни проходит через все превращения, которые только доступны ее виду. Они бывают самого разного размера, окраса и даже формы крыльев. Вообще, по конструкции тела у бабочек явно выделяется две части – туловище и крылья. Голову мы сюда не включаем, потому что она является неотъемлемой частью основного тела, и отдельно от него не </a:t>
            </a:r>
            <a:r>
              <a:rPr lang="ru-RU" dirty="0">
                <a:ln>
                  <a:noFill/>
                  <a:prstDash val="solid"/>
                </a:ln>
                <a:solidFill>
                  <a:schemeClr val="tx1"/>
                </a:solidFill>
              </a:rPr>
              <a:t>двигается</a:t>
            </a:r>
            <a:r>
              <a:rPr lang="ru-RU" dirty="0">
                <a:solidFill>
                  <a:schemeClr val="tx1"/>
                </a:solidFill>
              </a:rPr>
              <a:t>. Несмотря на то, что бабочки красивые существа – им требуется хотя бы минимальная защита. Эту задачу на себя взял хитиновый панцирь, который покрывает всю поверхность туловища. Крылья, полностью покрыты мелкими чешуйками. Помимо этого, есть особенная конструкция – каждое крыло состоит из жилок, которые идут как поперек, так и вдоль крыла. Далее идет размер крыла, вернее крыльев, а он может отличаться. Передние крылья всегда либо больше задних,  либо такие же по размеру.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286148" cy="94138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Стрекоза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Strekoza-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90525"/>
            <a:ext cx="4572031" cy="607695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857232"/>
            <a:ext cx="4071966" cy="4781568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Стрекоза – крылатая порода семейства членистоногих, относящаяся к отряду стрекозы. Получила свое название за счёт соединения таких слов, как: «егоза» и «стрекать». Эти описания в полной мере характеризуют нрав такого яркого персонажа. Самый большой размах доходит до 18 см. Стрекозы пользуются 2 парами крыльев, которые маневренно движутся в воздухе. Самая большая скорость полета составляет 57 км/ч. Когда стрекоза отдыхает, она укладывает крылья и удерживает их по вертикали над телом. Как правило, стрекоза живет отдельно от других насекомых в дневные часы. Когда на улице прохладно или идёт дождь, стрекоза пережидает в укрытии. В силу того, что стрекозы — это хищники, они захватывают свою добычу на лету. Чаще всего они потребляют летающих насекомых. Большие породы могут съесть мелких рыбок, а также пауков или вовсе лягушек.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43164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Муравей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3643338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dirty="0">
                <a:cs typeface="Arial" pitchFamily="34" charset="0"/>
              </a:rPr>
              <a:t>На нашей планете есть очень много </a:t>
            </a:r>
            <a:r>
              <a:rPr lang="ru-RU" sz="1200">
                <a:cs typeface="Arial" pitchFamily="34" charset="0"/>
              </a:rPr>
              <a:t>интересных </a:t>
            </a:r>
            <a:r>
              <a:rPr lang="ru-RU" sz="1200" smtClean="0">
                <a:cs typeface="Arial" pitchFamily="34" charset="0"/>
              </a:rPr>
              <a:t> жителей</a:t>
            </a:r>
            <a:r>
              <a:rPr lang="ru-RU" sz="1200" dirty="0">
                <a:cs typeface="Arial" pitchFamily="34" charset="0"/>
              </a:rPr>
              <a:t>, </a:t>
            </a:r>
            <a:r>
              <a:rPr lang="ru-RU" sz="1200">
                <a:cs typeface="Arial" pitchFamily="34" charset="0"/>
              </a:rPr>
              <a:t>однако </a:t>
            </a:r>
            <a:r>
              <a:rPr lang="ru-RU" sz="1200" smtClean="0">
                <a:cs typeface="Arial" pitchFamily="34" charset="0"/>
              </a:rPr>
              <a:t> муравей </a:t>
            </a:r>
            <a:r>
              <a:rPr lang="ru-RU" sz="1200" dirty="0">
                <a:cs typeface="Arial" pitchFamily="34" charset="0"/>
              </a:rPr>
              <a:t>выделяется на фоне почти всех представителей Земли. На огороде муравьи самые обычные, которые занимаются рыхлением почвы и улучшением передвижения воздуха с минеральными элементами по ней. Муравьи живут по одному и тому же принципу – большая колония, семья, внутри которой все работают и размножаются. На самом деле у них можно заметить огромное количество деталей, которые характерны даже для человеческого общества, или общины. Часть муравьев занимается строительством. Есть муравьи, которые занимаются поиском и доставкой пищи в дом, уходом за личинками, лечением травмированных собратьев и даже их захоронением. Солдаты, большего размера, защищают муравейник от других насекомых и прочих угроз. Помимо этого, они нападают на соседние территории, чтоб расширять собственную. Это поведение им диктует матка муравьев, которая и контролирует организацию труда внутри муравейника.</a:t>
            </a:r>
          </a:p>
          <a:p>
            <a:endParaRPr lang="ru-RU" sz="1400" dirty="0"/>
          </a:p>
        </p:txBody>
      </p:sp>
      <p:pic>
        <p:nvPicPr>
          <p:cNvPr id="4" name="Рисунок 3" descr="Muravey-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85728"/>
            <a:ext cx="4857784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3671886" cy="7985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Божья коровка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3143272" cy="42100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Божьи коровки – это жуки имеют очень броскую окраску, что отразилось в их названии. Эпитет «божья» насекомое имеет из-за поедания тли и охраны урожая от вредителей. В момент атаки птиц и других животных насекомые выделяют желтую ядовитую жидкость (она имеет очень резкий запах). Таким образом, жуки отпугивают своих врагов: пауков и лягушек, охотящихся на божьих коровок.</a:t>
            </a:r>
          </a:p>
          <a:p>
            <a:endParaRPr lang="ru-RU" dirty="0"/>
          </a:p>
        </p:txBody>
      </p:sp>
      <p:pic>
        <p:nvPicPr>
          <p:cNvPr id="4" name="Рисунок 3" descr="Bozhya-korovka-1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428604"/>
            <a:ext cx="4857784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314696" cy="798509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Кузнечик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3214710" cy="528641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При слове «кузнечик» многие вспоминают незатейливую детскую песенку и представляют себе зелёненькое безобидное существо, «не трогающее и козявку». Увы, кузнечик – это хищник. И не только козявки, но и мухи, клещи, бабочки – их любимое лакомство. Кузнечики не собираются в стаи, ведут одиночный образ жизни. Стрекотание кузнечика отчётливо слышно на закате солнца и ночью.  Кузнечик намного крупнее и умеет не только летать, но прыгать и ползать. С приближением холодов кузнечик погибает. Усики кузнечика длинные и тонкие, </a:t>
            </a:r>
          </a:p>
          <a:p>
            <a:endParaRPr lang="ru-RU" dirty="0"/>
          </a:p>
        </p:txBody>
      </p:sp>
      <p:pic>
        <p:nvPicPr>
          <p:cNvPr id="4" name="Рисунок 3" descr="Kuznechik-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895350"/>
            <a:ext cx="4929221" cy="5319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814630" cy="94138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Муха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071546"/>
            <a:ext cx="3786214" cy="521497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Комнатные </a:t>
            </a:r>
            <a:r>
              <a:rPr lang="ru-RU" dirty="0" smtClean="0"/>
              <a:t>мухи являются отдельным видом, у которых есть определенная характеристика. В летний период, живут в прямой близости с людьми. Обладает темно-серой раскраской, большими, но не самыми крупными размерами. Из-за мягкого хоботка, укус невозможен, поэтому домовой мухе приходится питаться жидкой едой. Часто привлекаются отходами питания или жизнедеятельности</a:t>
            </a:r>
            <a:endParaRPr lang="ru-RU" dirty="0"/>
          </a:p>
        </p:txBody>
      </p:sp>
      <p:pic>
        <p:nvPicPr>
          <p:cNvPr id="4" name="Рисунок 3" descr="muha-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857232"/>
            <a:ext cx="4429156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171688" cy="94138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Оса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71546"/>
            <a:ext cx="3128962" cy="528641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С наступлением лета появляется много свежих овощей и фруктов. Но это радует не только нас, но и ос. Есть в народе такое выражение, как «осиная талия». А появилось оно из-за того, что именно у этого насекомого между грудным отделом и брюшком есть тонкий стебелек, благодаря которому облик осы очень напоминает женскую фигуру. По цвету тоже можно понять, что перед вами оса: чаще всего в окрасе присутствуют черные и желтые цвета. Крылья у осы тоже особенные. Они прозрачные, тонкие и с небольшими прожилками. У осы достаточно длинные лапы, которые отлично подходят для того, чтобы передвигаться по земле, рыть землю и хватать свою добычу.</a:t>
            </a:r>
          </a:p>
          <a:p>
            <a:endParaRPr lang="ru-RU" dirty="0"/>
          </a:p>
        </p:txBody>
      </p:sp>
      <p:pic>
        <p:nvPicPr>
          <p:cNvPr id="5" name="Рисунок 4" descr="Osa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82836"/>
            <a:ext cx="4786346" cy="5832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771</Words>
  <Application>Microsoft Office PowerPoint</Application>
  <PresentationFormat>Экран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«Насекомые - какие они.»</vt:lpstr>
      <vt:lpstr>Слайд 2</vt:lpstr>
      <vt:lpstr>Бабочка</vt:lpstr>
      <vt:lpstr>Стрекоза</vt:lpstr>
      <vt:lpstr>Муравей</vt:lpstr>
      <vt:lpstr>Божья коровка</vt:lpstr>
      <vt:lpstr>Кузнечик</vt:lpstr>
      <vt:lpstr>Муха</vt:lpstr>
      <vt:lpstr>Оса</vt:lpstr>
      <vt:lpstr>Пчела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«Насекомые - какие они.»</dc:title>
  <dc:creator>Юлия</dc:creator>
  <cp:lastModifiedBy>Юлия</cp:lastModifiedBy>
  <cp:revision>8</cp:revision>
  <dcterms:created xsi:type="dcterms:W3CDTF">2020-05-21T12:16:09Z</dcterms:created>
  <dcterms:modified xsi:type="dcterms:W3CDTF">2020-05-22T10:50:39Z</dcterms:modified>
</cp:coreProperties>
</file>