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65" r:id="rId6"/>
    <p:sldId id="259" r:id="rId7"/>
    <p:sldId id="261" r:id="rId8"/>
    <p:sldId id="260" r:id="rId9"/>
    <p:sldId id="269" r:id="rId10"/>
    <p:sldId id="267" r:id="rId11"/>
    <p:sldId id="268" r:id="rId12"/>
    <p:sldId id="266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 userDrawn="1"/>
        </p:nvSpPr>
        <p:spPr>
          <a:xfrm>
            <a:off x="1280872" y="1174924"/>
            <a:ext cx="7251567" cy="4248472"/>
          </a:xfrm>
          <a:prstGeom prst="roundRect">
            <a:avLst/>
          </a:prstGeom>
          <a:solidFill>
            <a:schemeClr val="lt1">
              <a:alpha val="57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2205869" y="2934061"/>
            <a:ext cx="6066907" cy="11521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4581128"/>
            <a:ext cx="1626659" cy="188041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1312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7002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3573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755576" y="437456"/>
            <a:ext cx="8136904" cy="6192688"/>
          </a:xfrm>
          <a:prstGeom prst="roundRect">
            <a:avLst/>
          </a:prstGeom>
          <a:solidFill>
            <a:schemeClr val="lt1">
              <a:alpha val="67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 flipH="1">
            <a:off x="-2087785" y="2324582"/>
            <a:ext cx="6572859" cy="20382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211144" cy="993654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00808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4282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2378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5715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6997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4080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1794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646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CC29-3107-46C9-97B5-70F74598B9A2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1962-A493-4ECC-84BF-9568E32EB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4327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2CC29-3107-46C9-97B5-70F74598B9A2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F1962-A493-4ECC-84BF-9568E32EBB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685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7842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openxmlformats.org/officeDocument/2006/relationships/image" Target="../media/image22.jpeg"/><Relationship Id="rId7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jpeg"/><Relationship Id="rId4" Type="http://schemas.openxmlformats.org/officeDocument/2006/relationships/image" Target="../media/image8.jpe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500174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«Наглядная геометрия»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http://umotnas.ru/umot/nedarom-smekalka-rebyatam-dana-vo-vsem-i-vezde-pomogaet-ona/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8992" y="2714620"/>
            <a:ext cx="2714644" cy="2458546"/>
          </a:xfrm>
          <a:prstGeom prst="rect">
            <a:avLst/>
          </a:prstGeom>
          <a:noFill/>
        </p:spPr>
      </p:pic>
      <p:pic>
        <p:nvPicPr>
          <p:cNvPr id="4098" name="Picture 2" descr="http://flatik.ru/flax/542/541458/541458_html_704ddb87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4500570"/>
            <a:ext cx="2739305" cy="20499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453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latik.ru/flax/542/541458/541458_html_704ddb8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4785" y="5286388"/>
            <a:ext cx="1689215" cy="1264096"/>
          </a:xfrm>
          <a:prstGeom prst="rect">
            <a:avLst/>
          </a:prstGeom>
          <a:noFill/>
        </p:spPr>
      </p:pic>
      <p:pic>
        <p:nvPicPr>
          <p:cNvPr id="1028" name="Picture 4" descr="http://zazontradicion.neocities.org/imagenes/regla-1505756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285728"/>
            <a:ext cx="785786" cy="135279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71802" y="285728"/>
            <a:ext cx="32072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Работа в тетради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4579" name="Picture 3" descr="F:\Сканированные документы\2016-12-05\0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57422" y="1000108"/>
            <a:ext cx="4429156" cy="5459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latik.ru/flax/542/541458/541458_html_704ddb8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4785" y="5286388"/>
            <a:ext cx="1689215" cy="1264096"/>
          </a:xfrm>
          <a:prstGeom prst="rect">
            <a:avLst/>
          </a:prstGeom>
          <a:noFill/>
        </p:spPr>
      </p:pic>
      <p:pic>
        <p:nvPicPr>
          <p:cNvPr id="1028" name="Picture 4" descr="http://zazontradicion.neocities.org/imagenes/regla-1505756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285728"/>
            <a:ext cx="785786" cy="1352791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857224" y="357166"/>
            <a:ext cx="800105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нструкция.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1. Аккуратно вырежьте  развертку.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2. Согните вырезанный шаблон  по линиям.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3. Смажьте белые участки клеем и соберите всю модель.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4. Пофантазируйте!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latik.ru/flax/542/541458/541458_html_704ddb8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4785" y="5286388"/>
            <a:ext cx="1689215" cy="1264096"/>
          </a:xfrm>
          <a:prstGeom prst="rect">
            <a:avLst/>
          </a:prstGeom>
          <a:noFill/>
        </p:spPr>
      </p:pic>
      <p:pic>
        <p:nvPicPr>
          <p:cNvPr id="1028" name="Picture 4" descr="http://zazontradicion.neocities.org/imagenes/regla-1505756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285728"/>
            <a:ext cx="785786" cy="1352791"/>
          </a:xfrm>
          <a:prstGeom prst="rect">
            <a:avLst/>
          </a:prstGeom>
          <a:noFill/>
        </p:spPr>
      </p:pic>
      <p:pic>
        <p:nvPicPr>
          <p:cNvPr id="5" name="Picture 2" descr="http://vashechudo.ru/images/img39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1285860"/>
            <a:ext cx="6643734" cy="50720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5984" y="214290"/>
            <a:ext cx="3756478" cy="8374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 Пофантазируйте!</a:t>
            </a:r>
            <a:endParaRPr lang="ru-RU" sz="4800" dirty="0" smtClean="0">
              <a:solidFill>
                <a:srgbClr val="FF0000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243/237151/1/img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857232"/>
            <a:ext cx="6786610" cy="57150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71670" y="214290"/>
            <a:ext cx="4584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РЕФЛЕКСИЯ  ЗАНЯТИЯ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4500594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Фалес  Милетский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http://flatik.ru/flax/542/541458/541458_html_704ddb8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4785" y="5286388"/>
            <a:ext cx="1689215" cy="1264096"/>
          </a:xfrm>
          <a:prstGeom prst="rect">
            <a:avLst/>
          </a:prstGeom>
          <a:noFill/>
        </p:spPr>
      </p:pic>
      <p:pic>
        <p:nvPicPr>
          <p:cNvPr id="1028" name="Picture 4" descr="http://zazontradicion.neocities.org/imagenes/regla-1505756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57166"/>
            <a:ext cx="622435" cy="1071570"/>
          </a:xfrm>
          <a:prstGeom prst="rect">
            <a:avLst/>
          </a:prstGeom>
          <a:noFill/>
        </p:spPr>
      </p:pic>
      <p:pic>
        <p:nvPicPr>
          <p:cNvPr id="1030" name="Picture 6" descr="http://images.myshared.ru/4/149457/slide_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500042"/>
            <a:ext cx="2643206" cy="378621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1472" y="1000108"/>
            <a:ext cx="607223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</a:t>
            </a:r>
            <a:r>
              <a:rPr lang="ru-RU" b="1" dirty="0" smtClean="0">
                <a:solidFill>
                  <a:srgbClr val="FF0000"/>
                </a:solidFill>
              </a:rPr>
              <a:t>древнегреческий математик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 smtClean="0">
                <a:solidFill>
                  <a:srgbClr val="002060"/>
                </a:solidFill>
              </a:rPr>
              <a:t>- Что есть больше всего на свете?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- Пространство.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- Что быстрее всего?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- Ум.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- Что мудрее всего?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- Время.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- Что приятнее всего?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- Достичь желаемого.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1714488"/>
            <a:ext cx="55007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Основоположник науки </a:t>
            </a:r>
            <a:r>
              <a:rPr lang="ru-RU" sz="2400" b="1" dirty="0" smtClean="0">
                <a:solidFill>
                  <a:srgbClr val="FF0000"/>
                </a:solidFill>
              </a:rPr>
              <a:t>ГЕОМЕТРИИ</a:t>
            </a:r>
            <a:r>
              <a:rPr lang="ru-RU" sz="2400" b="1" dirty="0" smtClean="0"/>
              <a:t>.</a:t>
            </a:r>
          </a:p>
          <a:p>
            <a:endParaRPr lang="ru-RU" sz="2000" b="1" dirty="0"/>
          </a:p>
        </p:txBody>
      </p:sp>
      <p:pic>
        <p:nvPicPr>
          <p:cNvPr id="1032" name="Picture 8" descr="https://www.uralweb.ru/p/321141/Image/GizaPyramids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2143116"/>
            <a:ext cx="5310224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latik.ru/flax/542/541458/541458_html_704ddb8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4000504"/>
            <a:ext cx="2786082" cy="2370670"/>
          </a:xfrm>
          <a:prstGeom prst="rect">
            <a:avLst/>
          </a:prstGeom>
          <a:noFill/>
        </p:spPr>
      </p:pic>
      <p:pic>
        <p:nvPicPr>
          <p:cNvPr id="1028" name="Picture 4" descr="http://zazontradicion.neocities.org/imagenes/regla-1505756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57166"/>
            <a:ext cx="785786" cy="135279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642918"/>
            <a:ext cx="792961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    </a:t>
            </a:r>
            <a:r>
              <a:rPr lang="ru-RU" sz="3200" b="1" u="sng" dirty="0" smtClean="0">
                <a:solidFill>
                  <a:srgbClr val="FF0000"/>
                </a:solidFill>
              </a:rPr>
              <a:t>Цели нашего занятия:</a:t>
            </a:r>
          </a:p>
          <a:p>
            <a:endParaRPr lang="ru-RU" sz="3200" dirty="0" smtClean="0"/>
          </a:p>
          <a:p>
            <a:pPr lvl="0">
              <a:lnSpc>
                <a:spcPct val="150000"/>
              </a:lnSpc>
            </a:pPr>
            <a:r>
              <a:rPr lang="ru-RU" sz="4000" b="1" dirty="0" smtClean="0">
                <a:solidFill>
                  <a:srgbClr val="002060"/>
                </a:solidFill>
              </a:rPr>
              <a:t>Повторить…  .</a:t>
            </a:r>
          </a:p>
          <a:p>
            <a:pPr lvl="0">
              <a:lnSpc>
                <a:spcPct val="150000"/>
              </a:lnSpc>
            </a:pPr>
            <a:r>
              <a:rPr lang="ru-RU" sz="4000" b="1" dirty="0" smtClean="0">
                <a:solidFill>
                  <a:srgbClr val="002060"/>
                </a:solidFill>
              </a:rPr>
              <a:t>Учиться сравнивать … и  читать…   .</a:t>
            </a:r>
          </a:p>
          <a:p>
            <a:pPr lvl="0">
              <a:lnSpc>
                <a:spcPct val="150000"/>
              </a:lnSpc>
            </a:pPr>
            <a:r>
              <a:rPr lang="ru-RU" sz="4000" b="1" dirty="0" smtClean="0">
                <a:solidFill>
                  <a:srgbClr val="002060"/>
                </a:solidFill>
              </a:rPr>
              <a:t>Развивать…  .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latik.ru/flax/542/541458/541458_html_704ddb8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4000504"/>
            <a:ext cx="1714480" cy="1458847"/>
          </a:xfrm>
          <a:prstGeom prst="rect">
            <a:avLst/>
          </a:prstGeom>
          <a:noFill/>
        </p:spPr>
      </p:pic>
      <p:pic>
        <p:nvPicPr>
          <p:cNvPr id="1028" name="Picture 4" descr="http://zazontradicion.neocities.org/imagenes/regla-1505756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57166"/>
            <a:ext cx="785786" cy="1352791"/>
          </a:xfrm>
          <a:prstGeom prst="rect">
            <a:avLst/>
          </a:prstGeom>
          <a:noFill/>
        </p:spPr>
      </p:pic>
      <p:pic>
        <p:nvPicPr>
          <p:cNvPr id="6" name="Picture 2" descr="http://sch329uv.mskobr.ru/images/image002%288%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488" y="642918"/>
            <a:ext cx="3357586" cy="2443478"/>
          </a:xfrm>
          <a:prstGeom prst="rect">
            <a:avLst/>
          </a:prstGeom>
          <a:noFill/>
        </p:spPr>
      </p:pic>
      <p:pic>
        <p:nvPicPr>
          <p:cNvPr id="7" name="Picture 4" descr="http://www.knuba.edu.ua/ukr/wp-content/uploads/2013/06/ok021209_1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3643314"/>
            <a:ext cx="2574794" cy="2643206"/>
          </a:xfrm>
          <a:prstGeom prst="rect">
            <a:avLst/>
          </a:prstGeom>
          <a:noFill/>
        </p:spPr>
      </p:pic>
      <p:pic>
        <p:nvPicPr>
          <p:cNvPr id="8" name="Picture 2" descr="http://mognovse.ru/mogno/648/647789/647789_html_m5f66f92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86446" y="3857628"/>
            <a:ext cx="271624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latik.ru/flax/542/541458/541458_html_704ddb8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86" y="5619152"/>
            <a:ext cx="1071538" cy="911769"/>
          </a:xfrm>
          <a:prstGeom prst="rect">
            <a:avLst/>
          </a:prstGeom>
          <a:noFill/>
        </p:spPr>
      </p:pic>
      <p:pic>
        <p:nvPicPr>
          <p:cNvPr id="1028" name="Picture 4" descr="http://zazontradicion.neocities.org/imagenes/regla-1505756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57166"/>
            <a:ext cx="785786" cy="1352791"/>
          </a:xfrm>
          <a:prstGeom prst="rect">
            <a:avLst/>
          </a:prstGeom>
          <a:noFill/>
        </p:spPr>
      </p:pic>
      <p:pic>
        <p:nvPicPr>
          <p:cNvPr id="19460" name="Picture 4" descr="http://www.children37.ru/2015-08-02-partii-v-yuzhny5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1857364"/>
            <a:ext cx="6322262" cy="421484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000232" y="428604"/>
            <a:ext cx="5322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Работать будем в группах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392909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</a:rPr>
              <a:t>Объемные тела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" name="Picture 2" descr="http://flatik.ru/flax/542/541458/541458_html_704ddb8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4785" y="5286388"/>
            <a:ext cx="1689215" cy="1264096"/>
          </a:xfrm>
          <a:prstGeom prst="rect">
            <a:avLst/>
          </a:prstGeom>
          <a:noFill/>
        </p:spPr>
      </p:pic>
      <p:pic>
        <p:nvPicPr>
          <p:cNvPr id="1028" name="Picture 4" descr="http://zazontradicion.neocities.org/imagenes/regla-1505756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85728"/>
            <a:ext cx="622435" cy="1071570"/>
          </a:xfrm>
          <a:prstGeom prst="rect">
            <a:avLst/>
          </a:prstGeom>
          <a:noFill/>
        </p:spPr>
      </p:pic>
      <p:pic>
        <p:nvPicPr>
          <p:cNvPr id="5" name="Picture 4" descr="http://previews.123rf.com/images/bruno1998/bruno19981105/bruno1998110500003/9473876-Illustration-of-shapes-in-different-colors-with-a-happy-cartoon--Stock-Phot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1785926"/>
            <a:ext cx="3216111" cy="2928958"/>
          </a:xfrm>
          <a:prstGeom prst="rect">
            <a:avLst/>
          </a:prstGeom>
          <a:noFill/>
        </p:spPr>
      </p:pic>
      <p:pic>
        <p:nvPicPr>
          <p:cNvPr id="6" name="Picture 2" descr="http://pedagogass.ru/attachments/Image/422861-kopiya-2.png?template=generic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57224" y="1714488"/>
            <a:ext cx="3311248" cy="350046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786314" y="1000108"/>
            <a:ext cx="392909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14876" y="928670"/>
            <a:ext cx="392909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Плоские фигуры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1785918" y="3357562"/>
            <a:ext cx="5715040" cy="1588"/>
          </a:xfrm>
          <a:prstGeom prst="line">
            <a:avLst/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4929190" y="857232"/>
            <a:ext cx="3857652" cy="4929222"/>
          </a:xfrm>
          <a:prstGeom prst="rect">
            <a:avLst/>
          </a:prstGeom>
          <a:solidFill>
            <a:srgbClr val="FFFF00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57158" y="857232"/>
            <a:ext cx="4357718" cy="4929222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2" descr="http://pedagogass.ru/attachments/Image/422861-kopiya-2.png?template=generic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1500174"/>
            <a:ext cx="1214446" cy="1571636"/>
          </a:xfrm>
          <a:prstGeom prst="roundRect">
            <a:avLst/>
          </a:prstGeom>
          <a:solidFill>
            <a:srgbClr val="FFFFFF"/>
          </a:solid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392909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</a:rPr>
              <a:t>Многогранники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" name="Picture 2" descr="http://flatik.ru/flax/542/541458/541458_html_704ddb87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900" y="5929330"/>
            <a:ext cx="1000100" cy="748408"/>
          </a:xfrm>
          <a:prstGeom prst="rect">
            <a:avLst/>
          </a:prstGeom>
          <a:noFill/>
        </p:spPr>
      </p:pic>
      <p:pic>
        <p:nvPicPr>
          <p:cNvPr id="1028" name="Picture 4" descr="http://zazontradicion.neocities.org/imagenes/regla-15057563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52"/>
            <a:ext cx="622435" cy="1071570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786314" y="1000108"/>
            <a:ext cx="392909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14876" y="928670"/>
            <a:ext cx="392909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Т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ела вращения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2" descr="http://pedagogass.ru/attachments/Image/422861-kopiya-2.png?template=generic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22" y="1643050"/>
            <a:ext cx="1540382" cy="1643074"/>
          </a:xfrm>
          <a:prstGeom prst="triangle">
            <a:avLst/>
          </a:prstGeom>
          <a:solidFill>
            <a:srgbClr val="FFFFFF"/>
          </a:solidFill>
        </p:spPr>
      </p:pic>
      <p:pic>
        <p:nvPicPr>
          <p:cNvPr id="12" name="Picture 2" descr="http://pedagogass.ru/attachments/Image/422861-kopiya-2.png?template=generic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72330" y="3357562"/>
            <a:ext cx="1071570" cy="1571636"/>
          </a:xfrm>
          <a:prstGeom prst="can">
            <a:avLst/>
          </a:prstGeom>
          <a:solidFill>
            <a:srgbClr val="FFFFFF"/>
          </a:solidFill>
        </p:spPr>
      </p:pic>
      <p:pic>
        <p:nvPicPr>
          <p:cNvPr id="13" name="Picture 2" descr="http://pedagogass.ru/attachments/Image/422861-kopiya-2.png?template=generic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357818" y="3429000"/>
            <a:ext cx="1571636" cy="1512717"/>
          </a:xfrm>
          <a:prstGeom prst="ellipse">
            <a:avLst/>
          </a:prstGeom>
          <a:solidFill>
            <a:srgbClr val="FFFFFF"/>
          </a:solidFill>
        </p:spPr>
      </p:pic>
      <p:pic>
        <p:nvPicPr>
          <p:cNvPr id="17" name="Picture 4" descr="https://ds02.infourok.ru/uploads/ex/06d1/00032798-dd7a2597/hello_html_m108500bf.gif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071810"/>
            <a:ext cx="3547209" cy="1785950"/>
          </a:xfrm>
          <a:prstGeom prst="rect">
            <a:avLst/>
          </a:prstGeom>
          <a:noFill/>
        </p:spPr>
      </p:pic>
      <p:pic>
        <p:nvPicPr>
          <p:cNvPr id="21" name="Picture 2" descr="http://pedagogass.ru/attachments/Image/422861-kopiya-2.png?template=generic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1643050"/>
            <a:ext cx="1323382" cy="128588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2" name="TextBox 21"/>
          <p:cNvSpPr txBox="1"/>
          <p:nvPr/>
        </p:nvSpPr>
        <p:spPr>
          <a:xfrm>
            <a:off x="2357422" y="214290"/>
            <a:ext cx="5189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Названия  рабочих групп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23" name="Picture 2" descr="http://previews.123rf.com/images/lenm/lenm1210/lenm121000221/15957335-Illustration-of-a-Family-Making-Paper-Crafts-Together-Stock-Photo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5286388"/>
            <a:ext cx="2286016" cy="1320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latik.ru/flax/542/541458/541458_html_704ddb8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4785" y="5286388"/>
            <a:ext cx="1689215" cy="1264096"/>
          </a:xfrm>
          <a:prstGeom prst="rect">
            <a:avLst/>
          </a:prstGeom>
          <a:noFill/>
        </p:spPr>
      </p:pic>
      <p:pic>
        <p:nvPicPr>
          <p:cNvPr id="1028" name="Picture 4" descr="http://zazontradicion.neocities.org/imagenes/regla-1505756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285728"/>
            <a:ext cx="785786" cy="1352791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500042"/>
            <a:ext cx="707236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latik.ru/flax/542/541458/541458_html_704ddb8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4785" y="5286388"/>
            <a:ext cx="1689215" cy="1264096"/>
          </a:xfrm>
          <a:prstGeom prst="rect">
            <a:avLst/>
          </a:prstGeom>
          <a:noFill/>
        </p:spPr>
      </p:pic>
      <p:pic>
        <p:nvPicPr>
          <p:cNvPr id="1028" name="Picture 4" descr="http://zazontradicion.neocities.org/imagenes/regla-1505756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285728"/>
            <a:ext cx="785786" cy="135279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71802" y="285728"/>
            <a:ext cx="32072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Работа в тетради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4578" name="Picture 2" descr="F:\Сканированные документы\2016-12-05\0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57422" y="785794"/>
            <a:ext cx="4214842" cy="5795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93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«Наглядная геометрия»</vt:lpstr>
      <vt:lpstr>Фалес  Милетский</vt:lpstr>
      <vt:lpstr>Слайд 3</vt:lpstr>
      <vt:lpstr>Слайд 4</vt:lpstr>
      <vt:lpstr>Слайд 5</vt:lpstr>
      <vt:lpstr> Объемные тела</vt:lpstr>
      <vt:lpstr> Многогранники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«Математика 1»</dc:title>
  <dc:creator>Ольга</dc:creator>
  <cp:lastModifiedBy>Дмитрий</cp:lastModifiedBy>
  <cp:revision>29</cp:revision>
  <dcterms:created xsi:type="dcterms:W3CDTF">2016-03-12T21:35:53Z</dcterms:created>
  <dcterms:modified xsi:type="dcterms:W3CDTF">2016-12-06T15:15:56Z</dcterms:modified>
</cp:coreProperties>
</file>