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75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318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29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4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010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41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4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031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292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3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14933-C97A-475D-BC0A-6C2E0C0250B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EFFC3-7076-40BD-BC17-0658A3976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816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isk.yandex.ru/i/GzExntx2W8SYBQ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https://disk.yandex.ru/i/GzExntx2W8SYBQ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729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https://disk.yandex.ru/i/GzExntx2W8SYBQ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https://disk.yandex.ru/i/GzExntx2W8SYBQ </dc:title>
  <dc:creator>Nata</dc:creator>
  <cp:lastModifiedBy>Nata</cp:lastModifiedBy>
  <cp:revision>1</cp:revision>
  <dcterms:created xsi:type="dcterms:W3CDTF">2021-10-30T19:46:10Z</dcterms:created>
  <dcterms:modified xsi:type="dcterms:W3CDTF">2021-10-30T19:46:38Z</dcterms:modified>
</cp:coreProperties>
</file>