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78" r:id="rId3"/>
    <p:sldId id="257" r:id="rId4"/>
    <p:sldId id="259" r:id="rId5"/>
    <p:sldId id="261" r:id="rId6"/>
    <p:sldId id="260" r:id="rId7"/>
    <p:sldId id="264" r:id="rId8"/>
    <p:sldId id="263" r:id="rId9"/>
    <p:sldId id="266" r:id="rId10"/>
    <p:sldId id="286" r:id="rId11"/>
    <p:sldId id="281" r:id="rId12"/>
    <p:sldId id="287" r:id="rId13"/>
    <p:sldId id="267" r:id="rId14"/>
    <p:sldId id="265" r:id="rId15"/>
    <p:sldId id="268" r:id="rId16"/>
    <p:sldId id="269" r:id="rId17"/>
    <p:sldId id="271" r:id="rId18"/>
    <p:sldId id="272" r:id="rId19"/>
    <p:sldId id="280" r:id="rId20"/>
    <p:sldId id="273" r:id="rId21"/>
    <p:sldId id="283" r:id="rId22"/>
    <p:sldId id="274" r:id="rId23"/>
    <p:sldId id="295" r:id="rId24"/>
    <p:sldId id="284" r:id="rId25"/>
    <p:sldId id="275" r:id="rId26"/>
    <p:sldId id="290" r:id="rId27"/>
    <p:sldId id="28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6" autoAdjust="0"/>
    <p:restoredTop sz="94660"/>
  </p:normalViewPr>
  <p:slideViewPr>
    <p:cSldViewPr>
      <p:cViewPr>
        <p:scale>
          <a:sx n="79" d="100"/>
          <a:sy n="79" d="100"/>
        </p:scale>
        <p:origin x="-256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80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59766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голок  природы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(средняя группа  №14)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воспитатели: Шпагина Л.С.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Патрогина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З.Н.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г. Саров  2021г.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8638728" cy="1728191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образование учреждение   детский сад №2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7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23850" y="188913"/>
            <a:ext cx="85693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ru-RU" sz="2800">
                <a:solidFill>
                  <a:srgbClr val="003366"/>
                </a:solidFill>
                <a:latin typeface="Cambria" pitchFamily="18" charset="0"/>
              </a:rPr>
              <a:t> </a:t>
            </a:r>
          </a:p>
        </p:txBody>
      </p:sp>
      <p:pic>
        <p:nvPicPr>
          <p:cNvPr id="10243" name="Picture 5" descr="P103089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032" y="1600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P103087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906" y="1676400"/>
            <a:ext cx="233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Box 12"/>
          <p:cNvSpPr txBox="1">
            <a:spLocks noChangeArrowheads="1"/>
          </p:cNvSpPr>
          <p:nvPr/>
        </p:nvSpPr>
        <p:spPr bwMode="auto">
          <a:xfrm>
            <a:off x="2971800" y="228600"/>
            <a:ext cx="2895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Образовательная деятельность «Снегопад». Рисование ватными палочками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7" name="Picture 11" descr="IMG_429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4126" y="1700808"/>
            <a:ext cx="2566988" cy="16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0" descr="IMG_4316 (1)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329895"/>
            <a:ext cx="2847975" cy="17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1" descr="IMG_4315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49380" y="4297391"/>
            <a:ext cx="2776538" cy="179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Rectangle 21"/>
          <p:cNvSpPr>
            <a:spLocks noChangeArrowheads="1"/>
          </p:cNvSpPr>
          <p:nvPr/>
        </p:nvSpPr>
        <p:spPr bwMode="auto">
          <a:xfrm rot="10800000" flipV="1">
            <a:off x="3200400" y="3501008"/>
            <a:ext cx="2667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Центр исследовательской деятельности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а\Desktop\P10400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06187"/>
            <a:ext cx="3186094" cy="2808312"/>
          </a:xfrm>
          <a:prstGeom prst="rect">
            <a:avLst/>
          </a:prstGeom>
          <a:noFill/>
        </p:spPr>
      </p:pic>
      <p:pic>
        <p:nvPicPr>
          <p:cNvPr id="3076" name="Picture 4" descr="C:\Users\Люба\Desktop\P10400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9812" y="3701915"/>
            <a:ext cx="3672408" cy="2754306"/>
          </a:xfrm>
          <a:prstGeom prst="rect">
            <a:avLst/>
          </a:prstGeom>
          <a:noFill/>
        </p:spPr>
      </p:pic>
      <p:pic>
        <p:nvPicPr>
          <p:cNvPr id="5" name="Рисунок 4" descr="C:\Users\Люба\AppData\Local\Microsoft\Windows\Temporary Internet Files\Content.Word\IMG_20211025_17240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611597" y="1484784"/>
            <a:ext cx="374441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979712" y="404664"/>
            <a:ext cx="5472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Дневник </a:t>
            </a:r>
            <a:r>
              <a:rPr lang="ru-RU" sz="2000" dirty="0" err="1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наблюденияза</a:t>
            </a:r>
            <a:r>
              <a:rPr lang="ru-RU" sz="20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проращиванием овса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1\Desktop\P10502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25024"/>
            <a:ext cx="3582457" cy="25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C:\Users\1\Desktop\праздники\105_PANA\P10502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501008"/>
            <a:ext cx="3592950" cy="2880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2" name="Picture 8" descr="C:\Users\Люба\Desktop\P110030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0972" y="1305024"/>
            <a:ext cx="3196507" cy="21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187624" y="332656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Выращиваем гиацинты и тюльпаны для мам и бабушек.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G:\опыты\опыты\P101079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78" y="2564904"/>
            <a:ext cx="4248472" cy="3158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:\опыты\опыты\P101079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284984"/>
            <a:ext cx="3962400" cy="3158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71178" y="1196752"/>
            <a:ext cx="4248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Схемы таблицы: Строение дерева. Строение цветка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22440" y="1615884"/>
            <a:ext cx="4572000" cy="12116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Схемы таблицы: Строение животного.  Строение птицы.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56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G:\опыты\опыты\P101096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057" y="1531821"/>
            <a:ext cx="381642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771800" y="548680"/>
            <a:ext cx="3168352" cy="42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и опыты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водой.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3" descr="C:\Users\Люба\Desktop\P106019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276872"/>
            <a:ext cx="3829975" cy="3960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722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G:\опыты\опыты\P102004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888432" cy="335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:\опыты\опыты\P102005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852936"/>
            <a:ext cx="4197474" cy="333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843808" y="468356"/>
            <a:ext cx="5400600" cy="928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Замораживание цветных льдинок.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украсим участок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цветными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льдинками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0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G:\экология\12гр эколог\опыт воздух 12гр\P107010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101465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:\экология\12гр эколог\опыт воздух 12гр\P107010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5033" y="2924944"/>
            <a:ext cx="4028440" cy="3364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55576" y="1196752"/>
            <a:ext cx="44663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Опыт:   «Воздух»   «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Ловишки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воздуха»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1988840"/>
            <a:ext cx="3528392" cy="42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«Воздух в воде»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06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G:\опыты\опыты\P100091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394214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:\опыты\опыты\P101034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9164" y="1772816"/>
            <a:ext cx="456438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155679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Рассматривание  листочков через увеличительное стекло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93660" y="98072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Рассматривание проросших  корешков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веточек тополя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и лука.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496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Люба\Desktop\IMG_20211025_13032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093210" cy="307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55576" y="1268760"/>
            <a:ext cx="25248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Дидактические  игры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1849810"/>
            <a:ext cx="4735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Акция:  «Посади дерево» совместно с родителями.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852936"/>
            <a:ext cx="4320158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80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юба\Desktop\P10807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5097600" cy="43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043608" y="620688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Акция «Подари добро»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(совместно с родителями собирали корм для животных в приюте)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представления о природе.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знания детей о травянистых растениях, знакомить со способами ухода за ними.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Рассказывать детям о свойствах песка, глины, камня.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наблюдения за птицами, прилетающих на участок.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представления детей об условиях, необходимых растениям, животным.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замечать изменения в природе.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работать со схемами – моделями.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2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764704"/>
            <a:ext cx="5544615" cy="77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Персональные выставки детей совместно с родителями.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Люба\Desktop\P11108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019" y="3717312"/>
            <a:ext cx="4162187" cy="2520000"/>
          </a:xfrm>
          <a:prstGeom prst="rect">
            <a:avLst/>
          </a:prstGeom>
          <a:noFill/>
        </p:spPr>
      </p:pic>
      <p:pic>
        <p:nvPicPr>
          <p:cNvPr id="6" name="Рисунок 5" descr="C:\Users\Люба\Desktop\IMG_20211025_17295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96044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048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Люба\Desktop\P105077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55" y="1772816"/>
            <a:ext cx="3979585" cy="3240000"/>
          </a:xfrm>
          <a:prstGeom prst="rect">
            <a:avLst/>
          </a:prstGeom>
          <a:noFill/>
        </p:spPr>
      </p:pic>
      <p:pic>
        <p:nvPicPr>
          <p:cNvPr id="9219" name="Picture 3" descr="C:\Users\Люба\Desktop\P105078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5524" y="2852936"/>
            <a:ext cx="4162940" cy="35283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764705"/>
            <a:ext cx="7128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Семинар  совместно с родителями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«Корзина гостинцев для ежа»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Люба\Desktop\P111082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710" y="1916832"/>
            <a:ext cx="4300290" cy="3198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Люба\Desktop\P111082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3284984"/>
            <a:ext cx="4105275" cy="307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68661" y="764704"/>
            <a:ext cx="4572000" cy="77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 с песком на столе.   (на столе с подсветкой)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16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город\P10302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424399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107956"/>
            <a:ext cx="86409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с песком.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 деятельность – сухой, влажный песок, (из какого можно лепить?)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1\Desktop\город\P10302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356992"/>
            <a:ext cx="4464496" cy="3284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Люба\Desktop\P10705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7200800" cy="507962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95736" y="764704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Собираем  панно «Золотая Осень»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Люба\AppData\Local\Microsoft\Windows\Temporary Internet Files\Content.Word\IMG_20211025_17380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31236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71036" y="1322830"/>
            <a:ext cx="3424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Макет «Ворона и лисица».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620688"/>
            <a:ext cx="3707904" cy="74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                                                                             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Подвеска  «Осень»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Люба\Desktop\IMG0266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3440918" cy="4608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054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дети\P1030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3246622" cy="2333510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187624" y="836712"/>
            <a:ext cx="31683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Задумчивый зайка. Ежик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Поделки из природного материала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1\Desktop\P10302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3576221" cy="2592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1\Desktop\P103023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24744"/>
            <a:ext cx="3433410" cy="2561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Люба\Desktop\IMG_20211025_17371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717032"/>
            <a:ext cx="31683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а\Desktop\IMG-7479951b1ff43a23898936dd7883c1fc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9073" y="1844824"/>
            <a:ext cx="4856661" cy="3600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764704"/>
            <a:ext cx="4968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Газета «Здравствуй Осень»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Люба\Desktop\IMG_20211025_17232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39758" cy="641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Люба\AppData\Local\Microsoft\Windows\Temporary Internet Files\Content.Word\IMG_20211025_17284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416" y="632520"/>
            <a:ext cx="518457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259632" y="188640"/>
            <a:ext cx="7344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Модели:  Календарь времени года,  Календарь птиц.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16884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Люба\AppData\Local\Microsoft\Windows\Temporary Internet Files\Content.Word\IMG_20211025_17285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84482"/>
            <a:ext cx="6901987" cy="57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835696" y="260648"/>
            <a:ext cx="4968552" cy="42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               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Модель: Календарь погоды.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5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Люба\Desktop\IMG_20211025_17314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714115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Люба\Desktop\IMG_20211025_17321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834822"/>
            <a:ext cx="3460115" cy="4628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907704" y="548680"/>
            <a:ext cx="6048671" cy="77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Экологическая игра «Поможем несчастному дереву добрыми делами.      Модель дерева.          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88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Люба\Desktop\IMG_20211025_17311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5397" y="1956971"/>
            <a:ext cx="4356735" cy="3268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Люба\Desktop\IMG_20211025_17313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368381" y="2174581"/>
            <a:ext cx="3960439" cy="2833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939445" y="620688"/>
            <a:ext cx="5688632" cy="42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  строения  цветка.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60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Люба\Desktop\IMG_20211025_17331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844824"/>
            <a:ext cx="4259451" cy="351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1038136"/>
            <a:ext cx="37499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Лэпбук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  «Золотая Осень» </a:t>
            </a:r>
            <a:endParaRPr lang="ru-RU" sz="2000" b="1" dirty="0"/>
          </a:p>
        </p:txBody>
      </p:sp>
      <p:pic>
        <p:nvPicPr>
          <p:cNvPr id="5122" name="Picture 2" descr="C:\Users\Люба\Desktop\P10902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564904"/>
            <a:ext cx="4032448" cy="34563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067944" y="1412776"/>
            <a:ext cx="4680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«Птицы наши друзья»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21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Люба\Desktop\IMG_20211025_17301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939" y="1628800"/>
            <a:ext cx="331236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717268" y="332656"/>
            <a:ext cx="489654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Использование </a:t>
            </a:r>
            <a:r>
              <a:rPr lang="ru-RU" sz="2000" b="1" dirty="0" err="1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мнемотаблиц</a:t>
            </a:r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для заучивания стихов, и составление рассказов.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Люба\Desktop\планы\занят. мнемотабл\P11104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861048"/>
            <a:ext cx="4788024" cy="26954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347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318</Words>
  <Application>Microsoft Office PowerPoint</Application>
  <PresentationFormat>Экран (4:3)</PresentationFormat>
  <Paragraphs>49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 Уголок  природы   (средняя группа  №14)   Подготовили воспитатели: Шпагина Л.С.  Патрогина З.Н.      г. Саров  2021г.</vt:lpstr>
      <vt:lpstr>Цели и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Поделки из природного материала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HOME</cp:lastModifiedBy>
  <cp:revision>53</cp:revision>
  <dcterms:created xsi:type="dcterms:W3CDTF">2013-01-06T18:32:13Z</dcterms:created>
  <dcterms:modified xsi:type="dcterms:W3CDTF">2021-10-30T10:04:54Z</dcterms:modified>
</cp:coreProperties>
</file>