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3" r:id="rId5"/>
    <p:sldId id="260" r:id="rId6"/>
    <p:sldId id="268" r:id="rId7"/>
    <p:sldId id="269" r:id="rId8"/>
    <p:sldId id="270" r:id="rId9"/>
    <p:sldId id="262" r:id="rId10"/>
    <p:sldId id="263" r:id="rId11"/>
    <p:sldId id="264" r:id="rId12"/>
    <p:sldId id="274" r:id="rId13"/>
    <p:sldId id="271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2" autoAdjust="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E477A-8B36-41E5-845E-D09102108876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D903F-91EC-48B9-ADD6-82FA741B98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3652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117DE-9431-4545-940A-4554E012462D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1AD2C-CA8B-40F1-A988-9C2208FF4D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0392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B5F54-04DF-4C08-86DA-30F3E4529D78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8C6B2-42C4-4724-B957-402A2B3C8D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3507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FFBD0-D983-4C2F-9C12-173F8D6F288F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969B5-4FBA-45C4-A3B8-E963B1DF20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4024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B0043-0F34-472B-99D7-90E979A1285D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3CD18-C919-40C4-8B46-B8A2925D4D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4761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DFE74-0B6D-41AC-BB06-0F9BD3C5705A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BAC96-06B9-4920-A321-206771A099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5852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CBC80-EF1C-473B-98F9-2E762A13CF1A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CE689-435E-49AC-884E-4B570E833B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0035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917D7-8588-4AFE-89A0-6AE75A23EB15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0F20B-1FF5-4D95-A4CC-7B98AC19C7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955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E208C-EA14-4E57-BB6B-0FE47D8BCE4A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D3304-8EE0-4D97-9CE3-7A93DB7FA9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420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29D6C-B9D7-44F0-9285-C4AB8B01DEB0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FE4CB-9B94-4FAA-B1BF-1FB4EF3956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5062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85A84-3544-4425-B389-F9A0C67DA145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AAC56-932B-4578-B12C-E250FC65EB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256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E990BE-1239-4D08-A622-122FFF8AC0D0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B4EDE04-F9E2-429E-9681-80B6FD76DB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_149366102683_591af78512a6a_5cee5814cd0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85875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№1 «Теремок» р.п. Базарный Карабулак Саратовской области» </a:t>
            </a:r>
            <a:endParaRPr lang="ru-RU" altLang="ru-RU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1285875"/>
            <a:ext cx="8358187" cy="5357813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1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1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«Моя </a:t>
            </a:r>
            <a:r>
              <a:rPr lang="ru-RU" sz="2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sz="2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6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младшая группа</a:t>
            </a:r>
            <a:r>
              <a:rPr lang="ru-RU" sz="6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6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6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6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6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6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6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Подготовила</a:t>
            </a:r>
            <a:r>
              <a:rPr lang="ru-RU" sz="6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6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Воспитатель </a:t>
            </a:r>
            <a:r>
              <a:rPr lang="ru-RU" sz="6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Романова М.Г..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" name="Содержимое 3" descr="CghlvO0rL2w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85729"/>
            <a:ext cx="4525963" cy="3857652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-01e90b8cfae76a757de800a65ac472b0-V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1934" y="285728"/>
            <a:ext cx="4857784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IMG-0008091ad5022de91c77fe2d42e4e6be-V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94" y="2928934"/>
            <a:ext cx="5072098" cy="37147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" name="Содержимое 3" descr="20210212_12505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282" y="214290"/>
            <a:ext cx="5072098" cy="3143272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-44d7c0e5aff99367eb34e6f5c1bc18df-V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214290"/>
            <a:ext cx="3536163" cy="4714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Струков Денис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2214554"/>
            <a:ext cx="5000636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" name="Содержимое 3" descr="20210215_15150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20" y="214290"/>
            <a:ext cx="8572560" cy="6429420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357166"/>
            <a:ext cx="5286411" cy="3786214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Содержимое 3" descr="20210121_1017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30914" y="998386"/>
            <a:ext cx="4782897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  <a:miter lim="800000"/>
            <a:headEnd/>
            <a:tailE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20201015_07173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64899" y="3178977"/>
            <a:ext cx="4071986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20210121_10333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7864" y="3375418"/>
            <a:ext cx="3464718" cy="30003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IMG-380c0d0f9691713a8a3922a17e5f432e-V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4612" y="4143380"/>
            <a:ext cx="2928945" cy="24408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20201012_10175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83111" y="1031543"/>
            <a:ext cx="4206273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20201016_0938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5145764" y="926410"/>
            <a:ext cx="4500595" cy="30763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Содержимое 8" descr="20201015_071654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82811" y="1011383"/>
            <a:ext cx="4237392" cy="2643206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20201015_07180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158" y="4000504"/>
            <a:ext cx="8429652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43438" y="571500"/>
            <a:ext cx="4043362" cy="928688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" name="Рисунок 4" descr="135a8a5b599a6ab3ea07184b6ddb9e0b_w720_h540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2857496"/>
            <a:ext cx="4714908" cy="35361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Содержимое 3" descr="img_20200806_11370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500042"/>
            <a:ext cx="4357718" cy="3208594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img1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14744" y="500042"/>
            <a:ext cx="5429256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«Без прошлого нет будущего»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К.Д.Ушинский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285875"/>
            <a:ext cx="8572500" cy="52149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Тип проекта: 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познавательно - творческий.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Форма проведения: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групповая.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Продолжительность проекта: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краткосрочный (с 01.10 по 30.10.2020 год)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 дети младшей группы, родители, воспитатель.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Наблюдая за детьми в воспитательно-образовательном процессе,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пришла к выводу, что у детей не достаточно знаний и пониманий  о «семье».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Некоторые малыши знают только имя родителей, а остальных членов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семьи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затрудняются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назвать. Желание высказаться о родных присутствует,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но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недостаточно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словарного запаса и знаний о них.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 тому же в период пандемии связь между ДОУ и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родителями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усложнилась. Некоторые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формы работы в этом положении не могут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существовать.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Проектная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деятельность – это одна из видов деятельности, в которой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участниками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выступают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как дети, так и  их родители, воспитатели.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Чтобы привлечь к более тесному контакту семьи дошкольников и воспитателей,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акже расширить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знания и представления детей о своей семье, решила подготовить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ровести данный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проект.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условия для формирования представлений у детей о семье;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214438"/>
            <a:ext cx="8358188" cy="5214937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                                                                                                   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. Образовательные: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- познакомить детей с понятиями «семья», «имя», «фамилия»;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- развивать умения называть членов своей семьи.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. Развивающие: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- развивать связную речь, обогащать словарный запас;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- развивать социально-коммуникативные навыки ;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- развивать мелкую моторику, двигательную  активность;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. Воспитывающие: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- воспитывать любовь и уважение к членам семьи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вовлечение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родителей,  в совместную деятельность с ребёнком в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условиях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семьи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и детского сада.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Ожидаемые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результаты: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В результате проведенного проекта дети  закрепили понятие, что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такое «семья», из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кого она состоит, как зовут членов семьи.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Речь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активизировалась. Выучили 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стихи,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пальчиковые игры, песни.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Родители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больше стали проявлять интерес к жизни их детей в ДОУ.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" name="Рисунок 4" descr="detsad-43512-14566984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06" y="214290"/>
            <a:ext cx="5357850" cy="50720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etsad-139335-146057101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214290"/>
            <a:ext cx="4044224" cy="290989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Содержимое 7" descr="IMG-1e2fd724cdc9d21c3f73415a38a7d9dc-V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158" y="2928934"/>
            <a:ext cx="5072098" cy="3357586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13621a1b7ef5cf550bbf3ed36e4d55d7.jpe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562" y="3714728"/>
            <a:ext cx="4021927" cy="29289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" name="Содержимое 3" descr="IMG-1eb69499461b17b6177f3231db5c1c43-V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282" y="214290"/>
            <a:ext cx="4198435" cy="2773777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2751c1c5bfdf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7620" y="285728"/>
            <a:ext cx="5072098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 descr="IMG-9d01de4822dc74be93828b4fc4066120-V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282" y="3143248"/>
            <a:ext cx="6194334" cy="34290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IMG-46a9efad99eac76cc99f16f86e9ebe2c-V-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72132" y="3714752"/>
            <a:ext cx="3357586" cy="26703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" name="Содержимое 3" descr="20200929_09284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89"/>
          <a:stretch>
            <a:fillRect/>
          </a:stretch>
        </p:blipFill>
        <p:spPr>
          <a:xfrm>
            <a:off x="214282" y="214290"/>
            <a:ext cx="5676424" cy="3716833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etsad-291231-14867126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62" y="4000504"/>
            <a:ext cx="5072076" cy="26637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20200929_09311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93462" y="1035836"/>
            <a:ext cx="4929222" cy="328613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" name="Содержимое 3" descr="20210211_10210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64380" y="1035828"/>
            <a:ext cx="5643604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  <a:miter lim="800000"/>
            <a:headEnd/>
            <a:tailE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Содержимое 3" descr="20201110_160248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3714744" y="1142984"/>
            <a:ext cx="5857916" cy="4286280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20210211_10220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2553884" y="3518290"/>
            <a:ext cx="3143248" cy="3107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   </a:t>
            </a:r>
          </a:p>
        </p:txBody>
      </p:sp>
      <p:pic>
        <p:nvPicPr>
          <p:cNvPr id="4" name="Содержимое 3" descr="Opera Снимок_2021-02-15_174201_www.instagram.com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44" y="214290"/>
            <a:ext cx="4420700" cy="4525963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-c8a124f7bf1ab97f0a6379108b29e1e3-V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1934" y="214290"/>
            <a:ext cx="4813688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Opera Снимок_2021-02-15_174258_www.instagram.com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472" y="3000372"/>
            <a:ext cx="4214842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" name="Содержимое 3" descr="IMG-0cefe4543115485a47579c61dd4b3216-V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214290"/>
            <a:ext cx="5606021" cy="4525963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альбом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6" y="285728"/>
            <a:ext cx="4429124" cy="40719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20210212_12480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3500438"/>
            <a:ext cx="5588039" cy="3143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382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Муниципальное бюджетное дошкольное образовательное учреждение  «Детский сад №1 «Теремок» р.п. Базарный Карабулак Саратовской области» </vt:lpstr>
      <vt:lpstr>«Без прошлого нет будущего» К.Д.Ушинский</vt:lpstr>
      <vt:lpstr>Цель: - создать условия для формирования представлений у детей о семье;</vt:lpstr>
      <vt:lpstr>Презентация PowerPoint</vt:lpstr>
      <vt:lpstr>Презентация PowerPoint</vt:lpstr>
      <vt:lpstr>Презентация PowerPoint</vt:lpstr>
      <vt:lpstr>Презентация PowerPoint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№1 «Теремок» р.п. Базарный Карабулак Саратовской области»</dc:title>
  <dc:creator>Acer E15</dc:creator>
  <cp:lastModifiedBy>Windows User</cp:lastModifiedBy>
  <cp:revision>18</cp:revision>
  <dcterms:created xsi:type="dcterms:W3CDTF">2021-02-14T13:16:56Z</dcterms:created>
  <dcterms:modified xsi:type="dcterms:W3CDTF">2021-10-30T09:36:48Z</dcterms:modified>
</cp:coreProperties>
</file>