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304" r:id="rId23"/>
    <p:sldId id="277" r:id="rId24"/>
    <p:sldId id="278" r:id="rId25"/>
    <p:sldId id="303" r:id="rId26"/>
    <p:sldId id="279" r:id="rId27"/>
    <p:sldId id="280" r:id="rId28"/>
    <p:sldId id="298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301" r:id="rId38"/>
    <p:sldId id="289" r:id="rId39"/>
    <p:sldId id="291" r:id="rId40"/>
    <p:sldId id="292" r:id="rId41"/>
    <p:sldId id="293" r:id="rId42"/>
    <p:sldId id="305" r:id="rId43"/>
    <p:sldId id="302" r:id="rId44"/>
    <p:sldId id="294" r:id="rId45"/>
    <p:sldId id="295" r:id="rId46"/>
    <p:sldId id="296" r:id="rId47"/>
    <p:sldId id="299" r:id="rId48"/>
    <p:sldId id="300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Проект по экологии во  второй  младшей группе «Волшебница - вода</a:t>
            </a:r>
            <a:r>
              <a:rPr lang="ru-RU" b="1" dirty="0" smtClean="0"/>
              <a:t>»</a:t>
            </a:r>
            <a:br>
              <a:rPr lang="ru-RU" b="1" dirty="0" smtClean="0"/>
            </a:br>
            <a:r>
              <a:rPr lang="ru-RU" b="1" dirty="0" smtClean="0"/>
              <a:t>Составили воспитатели:</a:t>
            </a:r>
            <a:br>
              <a:rPr lang="ru-RU" b="1" dirty="0" smtClean="0"/>
            </a:br>
            <a:r>
              <a:rPr lang="ru-RU" b="1" dirty="0" smtClean="0"/>
              <a:t>Мартемьянова Н.В.</a:t>
            </a:r>
            <a:br>
              <a:rPr lang="ru-RU" b="1" dirty="0" smtClean="0"/>
            </a:br>
            <a:r>
              <a:rPr lang="ru-RU" b="1" dirty="0" smtClean="0"/>
              <a:t>Мусаева Ф. 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431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Поисковая деятельность: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«</a:t>
            </a:r>
            <a:r>
              <a:rPr lang="ru-RU" b="1" dirty="0"/>
              <a:t>У  воды нет запаха и вкуса</a:t>
            </a:r>
            <a:r>
              <a:rPr lang="ru-RU" b="1" dirty="0" smtClean="0"/>
              <a:t>»,</a:t>
            </a:r>
          </a:p>
          <a:p>
            <a:r>
              <a:rPr lang="ru-RU" b="1" dirty="0" smtClean="0"/>
              <a:t> </a:t>
            </a:r>
            <a:r>
              <a:rPr lang="ru-RU" b="1" dirty="0"/>
              <a:t>«Вода  умеет впитываться», </a:t>
            </a:r>
            <a:endParaRPr lang="ru-RU" b="1" dirty="0" smtClean="0"/>
          </a:p>
          <a:p>
            <a:r>
              <a:rPr lang="ru-RU" b="1" dirty="0" smtClean="0"/>
              <a:t>«</a:t>
            </a:r>
            <a:r>
              <a:rPr lang="ru-RU" b="1" dirty="0"/>
              <a:t>Вода бывает холодная, теплая, горячая», «Что растворяется в воде</a:t>
            </a:r>
            <a:r>
              <a:rPr lang="ru-RU" b="1" dirty="0" smtClean="0"/>
              <a:t>?»,</a:t>
            </a:r>
          </a:p>
          <a:p>
            <a:r>
              <a:rPr lang="ru-RU" b="1" dirty="0" smtClean="0"/>
              <a:t> </a:t>
            </a:r>
            <a:r>
              <a:rPr lang="ru-RU" b="1" dirty="0"/>
              <a:t>«Лёд – это вода», </a:t>
            </a:r>
            <a:endParaRPr lang="ru-RU" b="1" dirty="0" smtClean="0"/>
          </a:p>
          <a:p>
            <a:r>
              <a:rPr lang="ru-RU" b="1" dirty="0" smtClean="0"/>
              <a:t>«</a:t>
            </a:r>
            <a:r>
              <a:rPr lang="ru-RU" b="1" dirty="0"/>
              <a:t>Снег – это вода», </a:t>
            </a:r>
            <a:endParaRPr lang="ru-RU" b="1" dirty="0" smtClean="0"/>
          </a:p>
          <a:p>
            <a:r>
              <a:rPr lang="ru-RU" b="1" dirty="0" smtClean="0"/>
              <a:t>«</a:t>
            </a:r>
            <a:r>
              <a:rPr lang="ru-RU" b="1" dirty="0"/>
              <a:t>Иней – это вода»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13505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Эксперименты и  опыты: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«</a:t>
            </a:r>
            <a:r>
              <a:rPr lang="ru-RU" b="1" dirty="0"/>
              <a:t>Превращение  снега  в  воду», «Цветные  льдинки», «Тонет – не  тонет», «Как  растения  пьют  воду», «Воду  можно  окрасить в другой цвет или сделать  грязной»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42132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Практическая деятельность и трудовые поручения: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Практическая деятельность и трудовые поручения:</a:t>
            </a:r>
            <a:endParaRPr lang="ru-RU" dirty="0"/>
          </a:p>
          <a:p>
            <a:r>
              <a:rPr lang="ru-RU" dirty="0"/>
              <a:t>Наблюдения на прогулке за облаками, </a:t>
            </a:r>
            <a:r>
              <a:rPr lang="ru-RU" dirty="0" smtClean="0"/>
              <a:t>снегом</a:t>
            </a:r>
            <a:r>
              <a:rPr lang="ru-RU" dirty="0"/>
              <a:t>, льдом, инеем, снегопадом.</a:t>
            </a:r>
          </a:p>
          <a:p>
            <a:r>
              <a:rPr lang="ru-RU" dirty="0"/>
              <a:t>Работа в уголке природы: полив комнатных </a:t>
            </a:r>
            <a:r>
              <a:rPr lang="ru-RU" dirty="0" smtClean="0"/>
              <a:t>растений, мытье </a:t>
            </a:r>
            <a:r>
              <a:rPr lang="ru-RU" dirty="0"/>
              <a:t>игрушек, стирка кукольного белья</a:t>
            </a:r>
            <a:r>
              <a:rPr lang="ru-RU" dirty="0" smtClean="0"/>
              <a:t>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8418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Социально –коммуникативное развитие: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err="1" smtClean="0"/>
              <a:t>Дид.игры</a:t>
            </a:r>
            <a:r>
              <a:rPr lang="ru-RU" b="1" i="1" dirty="0" smtClean="0"/>
              <a:t> </a:t>
            </a:r>
            <a:r>
              <a:rPr lang="ru-RU" b="1" i="1" dirty="0"/>
              <a:t>:</a:t>
            </a:r>
            <a:r>
              <a:rPr lang="ru-RU" dirty="0"/>
              <a:t> «Купание куклы», «Стирка  кукольного  белья», «Снежинка в гостях у ребят», «Где спряталась рыбка?»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2294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Игры-забавы: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«Пускание  мыльных пузырей», «Мы  капитаны», «Уточки  плавают»; «</a:t>
            </a:r>
            <a:r>
              <a:rPr lang="ru-RU" dirty="0" err="1"/>
              <a:t>Ловись</a:t>
            </a:r>
            <a:r>
              <a:rPr lang="ru-RU" dirty="0"/>
              <a:t>, рыбка!»</a:t>
            </a:r>
          </a:p>
        </p:txBody>
      </p:sp>
    </p:spTree>
    <p:extLst>
      <p:ext uri="{BB962C8B-B14F-4D97-AF65-F5344CB8AC3E}">
        <p14:creationId xmlns:p14="http://schemas.microsoft.com/office/powerpoint/2010/main" val="584034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Игры в центре  песка и воды: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dirty="0"/>
              <a:t>Пирожки  для  куклы  Кати», «Строим  башню»</a:t>
            </a:r>
          </a:p>
          <a:p>
            <a:r>
              <a:rPr lang="ru-RU" dirty="0"/>
              <a:t>Заучивание  </a:t>
            </a:r>
            <a:r>
              <a:rPr lang="ru-RU" dirty="0" err="1"/>
              <a:t>потешки</a:t>
            </a:r>
            <a:r>
              <a:rPr lang="ru-RU" dirty="0"/>
              <a:t> «Водичка, водичка…»  , чтение  сказки «</a:t>
            </a:r>
            <a:r>
              <a:rPr lang="ru-RU" dirty="0" err="1"/>
              <a:t>Заюшкина</a:t>
            </a:r>
            <a:r>
              <a:rPr lang="ru-RU" dirty="0"/>
              <a:t>  избушка», </a:t>
            </a:r>
            <a:r>
              <a:rPr lang="ru-RU" dirty="0" err="1"/>
              <a:t>А.Барто</a:t>
            </a:r>
            <a:r>
              <a:rPr lang="ru-RU" dirty="0"/>
              <a:t> «Девочка  чумазая», </a:t>
            </a:r>
            <a:r>
              <a:rPr lang="ru-RU" dirty="0" err="1"/>
              <a:t>К.Чуковский</a:t>
            </a:r>
            <a:r>
              <a:rPr lang="ru-RU" dirty="0"/>
              <a:t> «</a:t>
            </a:r>
            <a:r>
              <a:rPr lang="ru-RU" dirty="0" err="1"/>
              <a:t>Мойдодыр</a:t>
            </a:r>
            <a:r>
              <a:rPr lang="ru-RU" dirty="0"/>
              <a:t>», «</a:t>
            </a:r>
            <a:r>
              <a:rPr lang="ru-RU" dirty="0" err="1"/>
              <a:t>Федорино</a:t>
            </a:r>
            <a:r>
              <a:rPr lang="ru-RU" dirty="0"/>
              <a:t>  горе», чтение стихов  о  воде.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7079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Художественно – эстетическое развитие: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Рисование </a:t>
            </a:r>
            <a:r>
              <a:rPr lang="ru-RU" dirty="0"/>
              <a:t> водой ( водные  раскраски);</a:t>
            </a:r>
          </a:p>
          <a:p>
            <a:r>
              <a:rPr lang="ru-RU" dirty="0"/>
              <a:t> Рисование «На полянку , на лужок тихо  падает  снежок»;</a:t>
            </a:r>
          </a:p>
          <a:p>
            <a:r>
              <a:rPr lang="ru-RU" dirty="0"/>
              <a:t>Лепка «Мы  скатали  снежный  ком»;</a:t>
            </a:r>
          </a:p>
          <a:p>
            <a:r>
              <a:rPr lang="ru-RU" dirty="0"/>
              <a:t> Аппликация «Снеговик».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0437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Физическое развитие: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Подвижные </a:t>
            </a:r>
            <a:r>
              <a:rPr lang="ru-RU" b="1" dirty="0"/>
              <a:t> игры:</a:t>
            </a:r>
            <a:r>
              <a:rPr lang="ru-RU" dirty="0"/>
              <a:t> Солнышко и дождик, «Снежки», «Земля и вода», «Ходят  капельки по кругу», «Зонтики», «Я тучка, тучка, тучка…», «Тучка и капельки», «Рыбак и рыбки», пальчиковые игры - упражнения с водой.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2842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Работа с родителями: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 smtClean="0"/>
              <a:t>Рекомендации </a:t>
            </a:r>
            <a:r>
              <a:rPr lang="ru-RU" i="1" dirty="0"/>
              <a:t>по  наблюдению за водой в природе.</a:t>
            </a:r>
            <a:endParaRPr lang="ru-RU" dirty="0"/>
          </a:p>
          <a:p>
            <a:r>
              <a:rPr lang="ru-RU" i="1" dirty="0"/>
              <a:t>Показать детям в домашних условиях, где можно использовать воду. Что растворяется в воде?</a:t>
            </a:r>
            <a:endParaRPr lang="ru-RU" dirty="0"/>
          </a:p>
          <a:p>
            <a:r>
              <a:rPr lang="ru-RU" i="1" dirty="0"/>
              <a:t>Рассказать о разных агрегатных  состояниях воды в природе( лед, снег, иней)</a:t>
            </a:r>
            <a:endParaRPr lang="ru-RU" dirty="0"/>
          </a:p>
          <a:p>
            <a:r>
              <a:rPr lang="ru-RU" i="1" dirty="0"/>
              <a:t>Уход за комнатными растениями и животными дома.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ru-RU" i="1" dirty="0"/>
              <a:t>Заучивание  стихотворений и </a:t>
            </a:r>
            <a:r>
              <a:rPr lang="ru-RU" i="1" dirty="0" err="1"/>
              <a:t>потешек</a:t>
            </a:r>
            <a:r>
              <a:rPr lang="ru-RU" i="1" dirty="0"/>
              <a:t> о воде.</a:t>
            </a:r>
            <a:endParaRPr lang="ru-RU" dirty="0"/>
          </a:p>
          <a:p>
            <a:r>
              <a:rPr lang="ru-RU" i="1" dirty="0"/>
              <a:t>Чтение художественной литературы: «</a:t>
            </a:r>
            <a:r>
              <a:rPr lang="ru-RU" i="1" dirty="0" err="1"/>
              <a:t>Заюшкина</a:t>
            </a:r>
            <a:r>
              <a:rPr lang="ru-RU" i="1" dirty="0"/>
              <a:t> </a:t>
            </a:r>
            <a:r>
              <a:rPr lang="ru-RU" i="1" dirty="0" err="1"/>
              <a:t>избушка»,стихи</a:t>
            </a:r>
            <a:r>
              <a:rPr lang="ru-RU" i="1" dirty="0"/>
              <a:t>  </a:t>
            </a:r>
            <a:r>
              <a:rPr lang="ru-RU" i="1" dirty="0" err="1"/>
              <a:t>А.Барто</a:t>
            </a:r>
            <a:r>
              <a:rPr lang="ru-RU" i="1" dirty="0"/>
              <a:t> «Кораблик». «Девочка чумазая», </a:t>
            </a:r>
            <a:r>
              <a:rPr lang="ru-RU" i="1" dirty="0" err="1"/>
              <a:t>К.Чуковский</a:t>
            </a:r>
            <a:r>
              <a:rPr lang="ru-RU" i="1" dirty="0"/>
              <a:t> «</a:t>
            </a:r>
            <a:r>
              <a:rPr lang="ru-RU" i="1" dirty="0" err="1"/>
              <a:t>Мойдодыр</a:t>
            </a:r>
            <a:r>
              <a:rPr lang="ru-RU" i="1" dirty="0"/>
              <a:t>», «</a:t>
            </a:r>
            <a:r>
              <a:rPr lang="ru-RU" i="1" dirty="0" err="1"/>
              <a:t>Федорино</a:t>
            </a:r>
            <a:r>
              <a:rPr lang="ru-RU" i="1" dirty="0"/>
              <a:t> горе», </a:t>
            </a:r>
            <a:r>
              <a:rPr lang="ru-RU" i="1" dirty="0" smtClean="0"/>
              <a:t>«»</a:t>
            </a:r>
            <a:endParaRPr lang="ru-RU" dirty="0"/>
          </a:p>
          <a:p>
            <a:r>
              <a:rPr lang="ru-RU" i="1" dirty="0"/>
              <a:t>Консультации для родителей: «Осторожно, гололед!»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16368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3 этап – заключительный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Подведение </a:t>
            </a:r>
            <a:r>
              <a:rPr lang="ru-RU" i="1" dirty="0"/>
              <a:t>итогов.</a:t>
            </a:r>
            <a:endParaRPr lang="ru-RU" dirty="0"/>
          </a:p>
          <a:p>
            <a:r>
              <a:rPr lang="ru-RU" i="1" dirty="0"/>
              <a:t> Анализ и обобщение результатов , полученных в процессе работы над проектом</a:t>
            </a:r>
            <a:r>
              <a:rPr lang="ru-RU" i="1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9080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Актуальность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b="1" dirty="0"/>
              <a:t>Сегодня все больше людей становятся сторонниками здорового образа жизни. Среди них много молодых людей, которые хотят оставаться здоровыми и красивыми всю жизнь, растить здоровых детей. Вопрос здоровья – это, в первую очередь, вопрос качества жизни. Первое вещество, с которым с удовольствием знакомиться ребенок, это вода. Она дает ребенку приятные ощущения, развивает различные рецепторы и предоставляет практически неограниченные возможности познавать мир и себя в нем. Игры с водой один из самых приятных способов обучения. Ребенок получает от них массу полезных впечатлений. Вода  для  детей  – это полезное лекарство.</a:t>
            </a:r>
          </a:p>
        </p:txBody>
      </p:sp>
    </p:spTree>
    <p:extLst>
      <p:ext uri="{BB962C8B-B14F-4D97-AF65-F5344CB8AC3E}">
        <p14:creationId xmlns:p14="http://schemas.microsoft.com/office/powerpoint/2010/main" val="1321495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4 этап - презентационный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Оформление </a:t>
            </a:r>
            <a:r>
              <a:rPr lang="ru-RU" i="1" dirty="0"/>
              <a:t> стенгазеты по итогам проекта : «Теперь мы знаем, что такое вода!»</a:t>
            </a:r>
            <a:endParaRPr lang="ru-RU" dirty="0"/>
          </a:p>
          <a:p>
            <a:r>
              <a:rPr lang="ru-RU" i="1" dirty="0"/>
              <a:t> Досуг «Праздник мыльных пузырей»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47832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Список литературы: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i="1" dirty="0" smtClean="0"/>
              <a:t>1</a:t>
            </a:r>
            <a:r>
              <a:rPr lang="ru-RU" i="1" dirty="0"/>
              <a:t>. Баранова Е.В. «Развивающие занятия и игры с водой в детском саду и дома».</a:t>
            </a:r>
            <a:endParaRPr lang="ru-RU" dirty="0"/>
          </a:p>
          <a:p>
            <a:r>
              <a:rPr lang="ru-RU" i="1" dirty="0"/>
              <a:t>2. </a:t>
            </a:r>
            <a:r>
              <a:rPr lang="ru-RU" i="1" dirty="0" err="1"/>
              <a:t>Горькова</a:t>
            </a:r>
            <a:r>
              <a:rPr lang="ru-RU" i="1" dirty="0"/>
              <a:t> Л.Г. «Сценарии занятий по экологическому воспитанию детей».</a:t>
            </a:r>
            <a:endParaRPr lang="ru-RU" dirty="0"/>
          </a:p>
          <a:p>
            <a:r>
              <a:rPr lang="ru-RU" i="1" dirty="0"/>
              <a:t>3. Прокофьева А.Г. «100 развивающих игр для детей».</a:t>
            </a:r>
            <a:endParaRPr lang="ru-RU" dirty="0"/>
          </a:p>
          <a:p>
            <a:r>
              <a:rPr lang="ru-RU" i="1" dirty="0"/>
              <a:t>4. В. Сотникова. Самые маленькие в детском саду (Из опыта работы московских педагогов). М., ЛИНКА – ПРЕСС. 2005.- 136с.</a:t>
            </a:r>
            <a:endParaRPr lang="ru-RU" dirty="0"/>
          </a:p>
          <a:p>
            <a:r>
              <a:rPr lang="ru-RU" i="1" dirty="0"/>
              <a:t>5. В. Сотникова. Занятия с малышами в детском саду (Модель воспитания детей раннего возраста) – М., ЛИНКА- ПРЕСС, 2002.-216 с.</a:t>
            </a:r>
            <a:endParaRPr lang="ru-RU" dirty="0"/>
          </a:p>
          <a:p>
            <a:r>
              <a:rPr lang="ru-RU" i="1" dirty="0"/>
              <a:t>6. О. </a:t>
            </a:r>
            <a:r>
              <a:rPr lang="ru-RU" i="1" dirty="0" err="1"/>
              <a:t>Соломенникова.Экологическое</a:t>
            </a:r>
            <a:r>
              <a:rPr lang="ru-RU" i="1" dirty="0"/>
              <a:t> воспитание в детском саду. Программа и методические рекомендации. Для занятий с детьми 2-7 лет. 2009г.</a:t>
            </a:r>
            <a:endParaRPr lang="ru-RU" dirty="0"/>
          </a:p>
          <a:p>
            <a:r>
              <a:rPr lang="ru-RU" i="1" dirty="0"/>
              <a:t>7. Подборка журналов «Дошкольное воспитание» за 2010 год.</a:t>
            </a:r>
            <a:endParaRPr lang="ru-RU" dirty="0"/>
          </a:p>
          <a:p>
            <a:r>
              <a:rPr lang="ru-RU" i="1" dirty="0"/>
              <a:t>8. Материалы , собранные родителями (стихи, сказки, </a:t>
            </a:r>
            <a:r>
              <a:rPr lang="ru-RU" i="1" dirty="0" err="1"/>
              <a:t>потешки</a:t>
            </a:r>
            <a:r>
              <a:rPr lang="ru-RU" i="1" dirty="0"/>
              <a:t> о воде)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62895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00299" y="505978"/>
            <a:ext cx="6583361" cy="6120682"/>
          </a:xfrm>
        </p:spPr>
      </p:pic>
    </p:spTree>
    <p:extLst>
      <p:ext uri="{BB962C8B-B14F-4D97-AF65-F5344CB8AC3E}">
        <p14:creationId xmlns:p14="http://schemas.microsoft.com/office/powerpoint/2010/main" val="11117399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88640"/>
            <a:ext cx="4834880" cy="30243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5" y="3298974"/>
            <a:ext cx="4752529" cy="355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519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332657"/>
            <a:ext cx="5256583" cy="42484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564904"/>
            <a:ext cx="4896544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1785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83966" y="1916831"/>
            <a:ext cx="6480720" cy="3024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74440" y="1731641"/>
            <a:ext cx="6857999" cy="339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5617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908720"/>
            <a:ext cx="6336704" cy="5112568"/>
          </a:xfrm>
        </p:spPr>
      </p:pic>
    </p:spTree>
    <p:extLst>
      <p:ext uri="{BB962C8B-B14F-4D97-AF65-F5344CB8AC3E}">
        <p14:creationId xmlns:p14="http://schemas.microsoft.com/office/powerpoint/2010/main" val="2549267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47664" y="-27382"/>
            <a:ext cx="6120680" cy="7128792"/>
          </a:xfrm>
        </p:spPr>
      </p:pic>
    </p:spTree>
    <p:extLst>
      <p:ext uri="{BB962C8B-B14F-4D97-AF65-F5344CB8AC3E}">
        <p14:creationId xmlns:p14="http://schemas.microsoft.com/office/powerpoint/2010/main" val="20797261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08311" y="1118047"/>
            <a:ext cx="6583362" cy="4896544"/>
          </a:xfrm>
        </p:spPr>
      </p:pic>
    </p:spTree>
    <p:extLst>
      <p:ext uri="{BB962C8B-B14F-4D97-AF65-F5344CB8AC3E}">
        <p14:creationId xmlns:p14="http://schemas.microsoft.com/office/powerpoint/2010/main" val="22916638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9796" y="-392597"/>
            <a:ext cx="6858000" cy="7643193"/>
          </a:xfrm>
        </p:spPr>
      </p:pic>
    </p:spTree>
    <p:extLst>
      <p:ext uri="{BB962C8B-B14F-4D97-AF65-F5344CB8AC3E}">
        <p14:creationId xmlns:p14="http://schemas.microsoft.com/office/powerpoint/2010/main" val="295818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Тип  проекта: педагогический</a:t>
            </a:r>
            <a:endParaRPr lang="ru-RU" dirty="0"/>
          </a:p>
          <a:p>
            <a:r>
              <a:rPr lang="ru-RU" b="1" i="1" dirty="0"/>
              <a:t>Вид проекта: Познавательно-исследовательский.</a:t>
            </a:r>
            <a:endParaRPr lang="ru-RU" dirty="0"/>
          </a:p>
          <a:p>
            <a:r>
              <a:rPr lang="ru-RU" b="1" i="1" dirty="0"/>
              <a:t>Участники проекта:  дети 2 младшей группы</a:t>
            </a:r>
            <a:endParaRPr lang="ru-RU" dirty="0"/>
          </a:p>
          <a:p>
            <a:r>
              <a:rPr lang="ru-RU" b="1" i="1" dirty="0"/>
              <a:t>- воспитатели младшей </a:t>
            </a:r>
            <a:r>
              <a:rPr lang="ru-RU" b="1" i="1" dirty="0" smtClean="0"/>
              <a:t>группы</a:t>
            </a:r>
            <a:r>
              <a:rPr lang="ru-RU" b="1" i="1" dirty="0"/>
              <a:t> </a:t>
            </a:r>
            <a:r>
              <a:rPr lang="ru-RU" b="1" i="1" dirty="0" smtClean="0"/>
              <a:t>«</a:t>
            </a:r>
            <a:r>
              <a:rPr lang="ru-RU" b="1" i="1" dirty="0" err="1" smtClean="0"/>
              <a:t>Мультяшки</a:t>
            </a:r>
            <a:r>
              <a:rPr lang="ru-RU" b="1" i="1" dirty="0" smtClean="0"/>
              <a:t>»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04515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32345" y="-358116"/>
            <a:ext cx="6583362" cy="7848874"/>
          </a:xfrm>
        </p:spPr>
      </p:pic>
    </p:spTree>
    <p:extLst>
      <p:ext uri="{BB962C8B-B14F-4D97-AF65-F5344CB8AC3E}">
        <p14:creationId xmlns:p14="http://schemas.microsoft.com/office/powerpoint/2010/main" val="5263824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80318" y="-548479"/>
            <a:ext cx="6583362" cy="8229600"/>
          </a:xfrm>
        </p:spPr>
      </p:pic>
    </p:spTree>
    <p:extLst>
      <p:ext uri="{BB962C8B-B14F-4D97-AF65-F5344CB8AC3E}">
        <p14:creationId xmlns:p14="http://schemas.microsoft.com/office/powerpoint/2010/main" val="23821021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640959" cy="6408712"/>
          </a:xfrm>
        </p:spPr>
      </p:pic>
    </p:spTree>
    <p:extLst>
      <p:ext uri="{BB962C8B-B14F-4D97-AF65-F5344CB8AC3E}">
        <p14:creationId xmlns:p14="http://schemas.microsoft.com/office/powerpoint/2010/main" val="37291107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74638"/>
            <a:ext cx="3888432" cy="6394722"/>
          </a:xfrm>
          <a:prstGeom prst="rect">
            <a:avLst/>
          </a:prstGeom>
        </p:spPr>
      </p:pic>
      <p:pic>
        <p:nvPicPr>
          <p:cNvPr id="7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2656"/>
            <a:ext cx="4341168" cy="6525344"/>
          </a:xfrm>
        </p:spPr>
      </p:pic>
    </p:spTree>
    <p:extLst>
      <p:ext uri="{BB962C8B-B14F-4D97-AF65-F5344CB8AC3E}">
        <p14:creationId xmlns:p14="http://schemas.microsoft.com/office/powerpoint/2010/main" val="17155063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74638"/>
            <a:ext cx="4320480" cy="6538738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32656"/>
            <a:ext cx="4032448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2224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74638"/>
            <a:ext cx="3779912" cy="646673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8"/>
            <a:ext cx="4176464" cy="658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5924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3610744" cy="6466730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74638"/>
            <a:ext cx="3682751" cy="646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1837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4032448" cy="6408712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74638"/>
            <a:ext cx="3744416" cy="646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5806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4638"/>
            <a:ext cx="3441314" cy="6322714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74638"/>
            <a:ext cx="4243746" cy="6322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265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3250704" cy="4525963"/>
          </a:xfrm>
        </p:spPr>
      </p:pic>
    </p:spTree>
    <p:extLst>
      <p:ext uri="{BB962C8B-B14F-4D97-AF65-F5344CB8AC3E}">
        <p14:creationId xmlns:p14="http://schemas.microsoft.com/office/powerpoint/2010/main" val="4055536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Интеграция  образовательных  областей: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i="1" dirty="0" smtClean="0"/>
              <a:t>Познавательно </a:t>
            </a:r>
            <a:r>
              <a:rPr lang="ru-RU" sz="4800" b="1" i="1" dirty="0"/>
              <a:t>– речевое</a:t>
            </a:r>
            <a:r>
              <a:rPr lang="ru-RU" sz="4800" b="1" i="1" dirty="0" smtClean="0"/>
              <a:t>,</a:t>
            </a:r>
          </a:p>
          <a:p>
            <a:pPr marL="0" indent="0">
              <a:buNone/>
            </a:pPr>
            <a:r>
              <a:rPr lang="ru-RU" sz="4800" b="1" i="1" dirty="0" smtClean="0"/>
              <a:t> </a:t>
            </a:r>
            <a:r>
              <a:rPr lang="ru-RU" sz="4800" b="1" i="1" dirty="0"/>
              <a:t>социально – коммуникативное, художественно- эстетическое</a:t>
            </a:r>
            <a:r>
              <a:rPr lang="ru-RU" sz="4800" b="1" i="1" dirty="0" smtClean="0"/>
              <a:t>,</a:t>
            </a:r>
          </a:p>
          <a:p>
            <a:pPr marL="0" indent="0">
              <a:buNone/>
            </a:pPr>
            <a:r>
              <a:rPr lang="ru-RU" sz="4800" b="1" i="1" dirty="0" smtClean="0"/>
              <a:t> </a:t>
            </a:r>
            <a:r>
              <a:rPr lang="ru-RU" sz="4800" b="1" i="1" dirty="0"/>
              <a:t>физическое развитие.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7116770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3610743" cy="658336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74638"/>
            <a:ext cx="3888432" cy="658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001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74638"/>
            <a:ext cx="3744416" cy="6583362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8"/>
            <a:ext cx="4176464" cy="646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4354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79" y="188640"/>
            <a:ext cx="8002042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2334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>
                <a:solidFill>
                  <a:srgbClr val="FF0000"/>
                </a:solidFill>
              </a:rPr>
              <a:t>Спасибо за внимание!!!!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893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3671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72176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721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0659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833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Цель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1.Развивать </a:t>
            </a:r>
            <a:r>
              <a:rPr lang="ru-RU" b="1" i="1" dirty="0"/>
              <a:t>у детей представление о природном объекте-воде, формировать  наблюдательность через  игры  с  водой.</a:t>
            </a:r>
            <a:endParaRPr lang="ru-RU" dirty="0"/>
          </a:p>
          <a:p>
            <a:r>
              <a:rPr lang="ru-RU" b="1" i="1" dirty="0"/>
              <a:t>2.Закладывать основы экологической культуры личности, воспитывать бережное отношение к воде.</a:t>
            </a:r>
            <a:endParaRPr lang="ru-RU" dirty="0"/>
          </a:p>
          <a:p>
            <a:r>
              <a:rPr lang="ru-RU" b="1" i="1" dirty="0"/>
              <a:t>3.Поощрять проявление инициативы и любознательности с целью получения новых знаний.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1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Задачи 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1" dirty="0" smtClean="0"/>
              <a:t>1</a:t>
            </a:r>
            <a:r>
              <a:rPr lang="ru-RU" b="1" i="1" dirty="0"/>
              <a:t>) Познакомить детей младшего дошкольного возраста с водой, ее значением и свойствами.</a:t>
            </a:r>
            <a:endParaRPr lang="ru-RU" dirty="0"/>
          </a:p>
          <a:p>
            <a:r>
              <a:rPr lang="ru-RU" b="1" i="1" dirty="0"/>
              <a:t>2) Развивать наблюдательность с помощью игр с водой.</a:t>
            </a:r>
            <a:endParaRPr lang="ru-RU" dirty="0"/>
          </a:p>
          <a:p>
            <a:r>
              <a:rPr lang="ru-RU" b="1" i="1" dirty="0"/>
              <a:t>3) Научить детей выполнять простейшие опыты ,последовательно выполняя указания воспитателя</a:t>
            </a:r>
            <a:endParaRPr lang="ru-RU" dirty="0"/>
          </a:p>
          <a:p>
            <a:r>
              <a:rPr lang="ru-RU" b="1" i="1" dirty="0"/>
              <a:t>Ожидаемые результаты:</a:t>
            </a:r>
            <a:endParaRPr lang="ru-RU" dirty="0"/>
          </a:p>
          <a:p>
            <a:r>
              <a:rPr lang="ru-RU" b="1" i="1" dirty="0"/>
              <a:t>1.Формирование  представлений о природном  объекте воде, её  свойствах, видах существования в окружающей среде, агрегатных состояниях.</a:t>
            </a:r>
            <a:endParaRPr lang="ru-RU" dirty="0"/>
          </a:p>
          <a:p>
            <a:r>
              <a:rPr lang="ru-RU" b="1" i="1" dirty="0"/>
              <a:t>2. Формирование  познавательного  интереса, обогащение  словарного  запаса .</a:t>
            </a:r>
            <a:endParaRPr lang="ru-RU" dirty="0"/>
          </a:p>
          <a:p>
            <a:r>
              <a:rPr lang="ru-RU" b="1" i="1" dirty="0"/>
              <a:t>3. Воспитание бережного , осознано правильного  отношения  к  воде, как источнику жизни на земле.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492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Этапы реализации проекта: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1 этап – подготовительный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  <a:p>
            <a:r>
              <a:rPr lang="ru-RU" sz="4500" b="1" i="1" dirty="0"/>
              <a:t>Формирование  проблемы</a:t>
            </a:r>
            <a:endParaRPr lang="ru-RU" sz="4500" b="1" dirty="0"/>
          </a:p>
          <a:p>
            <a:r>
              <a:rPr lang="ru-RU" sz="4500" b="1" i="1" dirty="0"/>
              <a:t>Обсуждение  цели , задачи  проекта  с  детьми и родителями.</a:t>
            </a:r>
            <a:endParaRPr lang="ru-RU" sz="4500" b="1" dirty="0"/>
          </a:p>
          <a:p>
            <a:r>
              <a:rPr lang="ru-RU" sz="4500" b="1" i="1" dirty="0"/>
              <a:t>Подобрать методическую, познавательную и художественную литературу по теме  проекта.  </a:t>
            </a:r>
            <a:endParaRPr lang="ru-RU" sz="4500" b="1" dirty="0"/>
          </a:p>
          <a:p>
            <a:r>
              <a:rPr lang="ru-RU" sz="4500" b="1" i="1" dirty="0"/>
              <a:t>Обогатить эколого- развивающую  среду  в  группе , центр  воды и песка необходимым материалом и инвентарем для  проведения игр с водой.</a:t>
            </a:r>
            <a:endParaRPr lang="ru-RU" sz="4500" b="1" dirty="0"/>
          </a:p>
          <a:p>
            <a:r>
              <a:rPr lang="ru-RU" sz="4500" b="1" i="1" dirty="0"/>
              <a:t>Составить картотеку игр - экспериментов по ознакомлению со свойствами воды.</a:t>
            </a:r>
            <a:endParaRPr lang="ru-RU" sz="4500" b="1" dirty="0"/>
          </a:p>
          <a:p>
            <a:r>
              <a:rPr lang="ru-RU" sz="4500" b="1" i="1" dirty="0"/>
              <a:t>Подобрать  дидактический материал , наглядные  пособия ( альбомы  для  рассматривания , картины , иллюстрации, панно (вода в природных явлениях, где в природе есть вода, как человек использует воду, кто живет в море, на болоте) </a:t>
            </a:r>
            <a:endParaRPr lang="ru-RU" sz="45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12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этап – основной( практический 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/>
              <a:t>Внедрение </a:t>
            </a:r>
            <a:r>
              <a:rPr lang="ru-RU" b="1" i="1" dirty="0"/>
              <a:t> в  </a:t>
            </a:r>
            <a:r>
              <a:rPr lang="ru-RU" b="1" i="1" dirty="0" err="1"/>
              <a:t>воспитательно</a:t>
            </a:r>
            <a:r>
              <a:rPr lang="ru-RU" b="1" i="1" dirty="0"/>
              <a:t> – образовательный  процесс  эффективных методов  и  форм по формированию  представлений о природном  объекте воде, её  свойствах, видах существования в окружающей среде, агрегатных состояниях.</a:t>
            </a:r>
            <a:endParaRPr lang="ru-RU" b="1" dirty="0"/>
          </a:p>
          <a:p>
            <a:r>
              <a:rPr lang="ru-RU" b="1" i="1" dirty="0"/>
              <a:t>Содержание  работы  в  процессе  реализации  проекта</a:t>
            </a: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5812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Познавательно – речевое развитие: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Беседы </a:t>
            </a:r>
            <a:r>
              <a:rPr lang="ru-RU" dirty="0"/>
              <a:t>: «Какую роль играет вода в жизни человека?» ;</a:t>
            </a:r>
          </a:p>
          <a:p>
            <a:r>
              <a:rPr lang="ru-RU" dirty="0"/>
              <a:t>«Круговорот воды в природе»;</a:t>
            </a:r>
          </a:p>
          <a:p>
            <a:r>
              <a:rPr lang="ru-RU" dirty="0"/>
              <a:t> «Какую роль играет вода в жизни  животных, рыб и птиц?»;</a:t>
            </a:r>
          </a:p>
          <a:p>
            <a:r>
              <a:rPr lang="ru-RU" dirty="0"/>
              <a:t>«Что мы знаем о воде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7313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353</Words>
  <Application>Microsoft Office PowerPoint</Application>
  <PresentationFormat>Экран (4:3)</PresentationFormat>
  <Paragraphs>91</Paragraphs>
  <Slides>48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1" baseType="lpstr">
      <vt:lpstr>Arial</vt:lpstr>
      <vt:lpstr>Calibri</vt:lpstr>
      <vt:lpstr>Тема Office</vt:lpstr>
      <vt:lpstr>Проект по экологии во  второй  младшей группе «Волшебница - вода» Составили воспитатели: Мартемьянова Н.В. Мусаева Ф. И.</vt:lpstr>
      <vt:lpstr>Актуальность проекта:</vt:lpstr>
      <vt:lpstr>Презентация PowerPoint</vt:lpstr>
      <vt:lpstr>Интеграция  образовательных  областей:</vt:lpstr>
      <vt:lpstr>Цель проекта:</vt:lpstr>
      <vt:lpstr>Задачи проекта: </vt:lpstr>
      <vt:lpstr>Этапы реализации проекта: 1 этап – подготовительный</vt:lpstr>
      <vt:lpstr>2 этап – основной( практический ) </vt:lpstr>
      <vt:lpstr>Познавательно – речевое развитие: </vt:lpstr>
      <vt:lpstr>Поисковая деятельность: </vt:lpstr>
      <vt:lpstr>Эксперименты и  опыты: </vt:lpstr>
      <vt:lpstr>Практическая деятельность и трудовые поручения: </vt:lpstr>
      <vt:lpstr>Социально –коммуникативное развитие: </vt:lpstr>
      <vt:lpstr>Игры-забавы:</vt:lpstr>
      <vt:lpstr>Игры в центре  песка и воды: </vt:lpstr>
      <vt:lpstr>Художественно – эстетическое развитие: </vt:lpstr>
      <vt:lpstr>Физическое развитие: </vt:lpstr>
      <vt:lpstr>Работа с родителями: </vt:lpstr>
      <vt:lpstr>3 этап – заключительный </vt:lpstr>
      <vt:lpstr>4 этап - презентационный </vt:lpstr>
      <vt:lpstr>Список литературы: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виды спорта!</dc:title>
  <dc:creator>Верочка</dc:creator>
  <cp:lastModifiedBy>mihn2315@gmail.com</cp:lastModifiedBy>
  <cp:revision>60</cp:revision>
  <dcterms:created xsi:type="dcterms:W3CDTF">2013-02-06T12:38:35Z</dcterms:created>
  <dcterms:modified xsi:type="dcterms:W3CDTF">2020-12-09T11:18:11Z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1831668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