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74" r:id="rId3"/>
    <p:sldId id="276" r:id="rId4"/>
    <p:sldId id="275" r:id="rId5"/>
    <p:sldId id="278" r:id="rId6"/>
    <p:sldId id="279" r:id="rId7"/>
    <p:sldId id="277" r:id="rId8"/>
    <p:sldId id="280" r:id="rId9"/>
    <p:sldId id="281" r:id="rId10"/>
    <p:sldId id="282" r:id="rId11"/>
    <p:sldId id="283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1" autoAdjust="0"/>
    <p:restoredTop sz="94660"/>
  </p:normalViewPr>
  <p:slideViewPr>
    <p:cSldViewPr>
      <p:cViewPr varScale="1">
        <p:scale>
          <a:sx n="104" d="100"/>
          <a:sy n="104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46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1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7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2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48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47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9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9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2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2DB14-25BC-487D-94DE-BBB1A7659A82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F6604-4DD0-47CD-95E4-DA0F88039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0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6912768" cy="187220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Психогимнастика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55776" y="4509120"/>
            <a:ext cx="6336704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48065" y="3933056"/>
            <a:ext cx="3713880" cy="17281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/>
              <a:t>Подготовила:</a:t>
            </a:r>
          </a:p>
          <a:p>
            <a:pPr algn="l"/>
            <a:r>
              <a:rPr lang="ru-RU" sz="2800" b="1" dirty="0" smtClean="0"/>
              <a:t>Асмолова Ирина Николаевна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365126"/>
            <a:ext cx="6679654" cy="1325563"/>
          </a:xfrm>
        </p:spPr>
        <p:txBody>
          <a:bodyPr/>
          <a:lstStyle/>
          <a:p>
            <a:r>
              <a:rPr lang="ru-RU" b="1" dirty="0" smtClean="0"/>
              <a:t>Игры, способствующие успокоению и организации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825625"/>
            <a:ext cx="667965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Расставить посты (для детей 6-7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Дети маршируют под музыку (Ф. Шуберт! «Марш») друг за другом. Впереди идет командир. Когда командир хлопнет в ладоши, идущий последним ребенок должен немедленно остановиться. Так командир расставляет всех детей в задуманном им порядке (линейка, круг, по углам и т. д.).</a:t>
            </a:r>
          </a:p>
          <a:p>
            <a:pPr marL="0" indent="0">
              <a:buNone/>
            </a:pPr>
            <a:r>
              <a:rPr lang="ru-RU" b="1" dirty="0" smtClean="0"/>
              <a:t>Кто за кем? (для детей 6-8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 залу расставлены в случайном порядке стулья. В зале звучит музыка А. Ферро «Гавот». Один ребенок, которого вызвал ведущий, ходит между стульями и, услышав остановку в музыке, садится на ближайший стул. Ведущий вызывает следующего, и тот повторяет действия предыдущего ребенка. Когда все дети сядут на стулья, ведущий предлагает детям по очереди вставать и идти на прежнее место. Подниматься они должны в таком порядке, как их вызывал в начале игры ведущий.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6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365126"/>
            <a:ext cx="6247606" cy="1325563"/>
          </a:xfrm>
        </p:spPr>
        <p:txBody>
          <a:bodyPr/>
          <a:lstStyle/>
          <a:p>
            <a:r>
              <a:rPr lang="ru-RU" b="1" dirty="0" smtClean="0"/>
              <a:t>Этюды на расслабление мышц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556792"/>
            <a:ext cx="6895678" cy="46201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Насос - мяч (для детей 6-8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Играют двое. Один - большой надувной мяч, другой насосом надувает этот мяч. Мяч стоит, обмякнув всем телом на полусогнутых ногах; руки, шея расслаблены. Корпус отклонен несколько вперед, голова опущена (мяч не наполнен воздухом). Товарищ начинает надувать мяч, сопровождая движения рук (они качают воздух) звуком «с». С каждой подаче воздуха мяч надувается все больше. Услышав первый звук «с», он вдыхает порцию воздуха, одновременно выпрямляя ноги в коленях, после второго «с» выпрямилось туловище после третьего у мяча поднимается голова, после четвертого надулись щеки и приподнялись руки. Мяч надут. Насос перестал накачивать. Товарищ выдергивает из мяча шланг насоса... Из мяча с силой выходит воздух со звуком «ш». Тело вновь обмякло, вернулось в исходное положение.</a:t>
            </a:r>
          </a:p>
          <a:p>
            <a:pPr marL="0" indent="0">
              <a:buNone/>
            </a:pPr>
            <a:r>
              <a:rPr lang="ru-RU" b="1" dirty="0" smtClean="0"/>
              <a:t>Пылесос и пылинки (для детей 6-8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Пылинки весело танцуют в луче солнца. Заработал пылесос. Пылинки закружились вокруг себя и, кружась все медленнее и медленнее, оседают на пол. Пылесос собирает пылинки; кого он коснется, тот встает и уходит.</a:t>
            </a:r>
          </a:p>
          <a:p>
            <a:pPr marL="0" indent="0">
              <a:buNone/>
            </a:pPr>
            <a:r>
              <a:rPr lang="ru-RU" dirty="0" smtClean="0"/>
              <a:t>Когда ребенок-пылинка садится на пол, спина и плечи у него расслабляются и сгибаются вперед - вниз, руки опускаются, голова наклоняется, он весь как бы обмякает.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9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365126"/>
            <a:ext cx="6679654" cy="1325563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Этюды на выражение основных эмоций</a:t>
            </a:r>
            <a:br>
              <a:rPr lang="ru-RU" b="1" smtClean="0"/>
            </a:b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340768"/>
            <a:ext cx="6751662" cy="483619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Собака принюхивается (для детей 6-9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Охотничья собака, увидев дичь, моментально застыла в напряженной позе. Морда у нее вытянулась вперед, уши поднялись, глаза неподвижно глядят на добычу, а нос бесшумно втягивает приятный и дразнящий запах.</a:t>
            </a:r>
          </a:p>
          <a:p>
            <a:pPr marL="0" indent="0">
              <a:buNone/>
            </a:pPr>
            <a:r>
              <a:rPr lang="ru-RU" b="1" dirty="0" smtClean="0"/>
              <a:t>Круглые глаза (для детей 7-9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Однажды первоклассник Артур подсмотрел в подъезде удивительную сценку и написал об этом рассказ: «Я шел из школы. Я зашел в подъезд и увидел, что бегает тряпка. Я поднял тряпку и увидел, что там котенок». Ведущий предлагает детям показать, какие круглые глаз были у мальчика, когда он увидел живую тряпку.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0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365126"/>
            <a:ext cx="7416824" cy="13255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Этюды на выражение удовольствия и радости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196752"/>
            <a:ext cx="7344816" cy="49802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Ключ нашелся (для детей 7-8 лет)</a:t>
            </a:r>
          </a:p>
          <a:p>
            <a:pPr marL="0" indent="0">
              <a:buNone/>
            </a:pPr>
            <a:r>
              <a:rPr lang="ru-RU" dirty="0" smtClean="0"/>
              <a:t>Мальчик учится в школе. Он приходит домой раньше своих родителей, поэтому у него есть свой ключ от квартиры. Вот и сейчас он достанет ключ, откроет дверь, войдет в свою комнату, положит портфель, быстро поест и пойдет гулять... Но где же ключ? Мальчик ищет его и в портфеле, и в карманах, и вокруг себя на полу... Нет ключа! Мальчик расстроился: мама и папа придут с работы поздно, да и попадет ему за потерю. Он пошел на улицу и стал искать там. Искал он долго и, когда уже собрался заплакать, вдруг увидел ключ под скамейкой (или висящим на веточке куста). Мальчик схватил ключ и от радости даже запрыгал вокруг скамейки, а потом вприпрыжку побежал домой.</a:t>
            </a:r>
          </a:p>
          <a:p>
            <a:pPr marL="0" indent="0">
              <a:buNone/>
            </a:pPr>
            <a:r>
              <a:rPr lang="ru-RU" b="1" dirty="0" smtClean="0"/>
              <a:t>Правильное решение (для детей 8 — 9 лет)</a:t>
            </a:r>
          </a:p>
          <a:p>
            <a:pPr marL="0" indent="0">
              <a:buNone/>
            </a:pPr>
            <a:r>
              <a:rPr lang="ru-RU" dirty="0" smtClean="0"/>
              <a:t>Ребенок вырос и стал геологом. Он ушел в экспедицию для того, чтобы найти красивый мрамор для отделки станции метро. Сейчас геологу надо пройти по бревну, переброшенному с одного берега на другой, над бурной горной речкой. Он смотрит с высокого берега на воду, и ему страшно. Но геолог решил перебороть страх. Он будет смотреть только вперед. Он смело ступает на бревно и благополучно переходит на другой берег. Теперь можно посмотреть вниз. Геолог доволен. Он чувствует себя очень сильным и смелым. Он рад, что принял правильное решение. Его лицо расцветает гордой улыбкой.</a:t>
            </a:r>
          </a:p>
          <a:p>
            <a:pPr marL="0" indent="0">
              <a:buNone/>
            </a:pPr>
            <a:r>
              <a:rPr lang="ru-RU" dirty="0" smtClean="0"/>
              <a:t>(Ребенок может пройти по воображаемому бревну — начерченной мелом черте на полу или по скамейке.)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1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365126"/>
            <a:ext cx="6535638" cy="1325563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25625"/>
            <a:ext cx="6535638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1. Алябьева Е.А. Психогимнастика </a:t>
            </a:r>
            <a:r>
              <a:rPr lang="ru-RU" dirty="0"/>
              <a:t>в начальной школе: Методические материалы в помощь психологам и педагогам. —М.: ТЦ Сфера, 2003. </a:t>
            </a:r>
            <a:r>
              <a:rPr lang="ru-RU" dirty="0" smtClean="0"/>
              <a:t>- 88 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2. Изард К. Эмоции человека: Пер. с англ. — М., 1980.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3. Чистякова М.И. ПСИХОГИМНАСТИКА. Под редакцией М. И. Буянова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556792"/>
            <a:ext cx="6336704" cy="331236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Психогимнастика - это курс специальных занятий (этюдов, упражнений и игр), направленных на развитие и коррекцию различных сторон психики ребенка (как ее познавательной, так и эмоционально-личностной сферы).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					Чистякова М. 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55776" y="4509120"/>
            <a:ext cx="6336704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8103" y="4265712"/>
            <a:ext cx="3353841" cy="13955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0814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1" y="908720"/>
            <a:ext cx="6013174" cy="583264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		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u="sng" dirty="0" smtClean="0">
                <a:solidFill>
                  <a:schemeClr val="tx1"/>
                </a:solidFill>
              </a:rPr>
              <a:t>Цель:</a:t>
            </a:r>
            <a:r>
              <a:rPr lang="ru-RU" sz="2800" b="1" dirty="0" smtClean="0">
                <a:solidFill>
                  <a:schemeClr val="tx1"/>
                </a:solidFill>
              </a:rPr>
              <a:t> овладение навыками своей эмоциональной сферы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u="sng" dirty="0" smtClean="0"/>
              <a:t>Задачи: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- формирование понимания своих и чужих эмоций;</a:t>
            </a:r>
            <a:br>
              <a:rPr lang="ru-RU" sz="2800" b="1" dirty="0" smtClean="0"/>
            </a:br>
            <a:r>
              <a:rPr lang="ru-RU" sz="2800" b="1" dirty="0" smtClean="0"/>
              <a:t>- формировать умение выражать свои эмоции и полноценно переживать их.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55776" y="4509120"/>
            <a:ext cx="6336704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8103" y="4265712"/>
            <a:ext cx="3353841" cy="13955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31788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3" y="365126"/>
            <a:ext cx="6248797" cy="1325563"/>
          </a:xfrm>
        </p:spPr>
        <p:txBody>
          <a:bodyPr/>
          <a:lstStyle/>
          <a:p>
            <a:pPr algn="ctr"/>
            <a:r>
              <a:rPr lang="ru-RU" dirty="0" smtClean="0"/>
              <a:t>Методика Читяковой М.И.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9752" y="1772816"/>
            <a:ext cx="6176788" cy="44168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u="sng" dirty="0" smtClean="0"/>
              <a:t>I фаза занятия </a:t>
            </a:r>
            <a:r>
              <a:rPr lang="ru-RU" sz="2800" dirty="0" smtClean="0"/>
              <a:t>- обучение элементам техники выразительных движений.</a:t>
            </a:r>
          </a:p>
          <a:p>
            <a:pPr marL="0" indent="0">
              <a:buNone/>
            </a:pPr>
            <a:r>
              <a:rPr lang="ru-RU" sz="2800" u="sng" dirty="0" smtClean="0"/>
              <a:t>II и III фазы занятия </a:t>
            </a:r>
            <a:r>
              <a:rPr lang="ru-RU" sz="2800" dirty="0" smtClean="0"/>
              <a:t>- использование выразительных движений в воспитании эмоций и высших чувств 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u="sng" dirty="0" smtClean="0"/>
              <a:t>IV фаза занятия </a:t>
            </a:r>
            <a:r>
              <a:rPr lang="ru-RU" sz="2800" dirty="0" smtClean="0"/>
              <a:t>- приобретение навыков в саморасслаблении.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228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1" y="365127"/>
            <a:ext cx="6176789" cy="83162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Классификация основных эмоций по </a:t>
            </a:r>
            <a:br>
              <a:rPr lang="ru-RU" sz="2800" dirty="0" smtClean="0"/>
            </a:br>
            <a:r>
              <a:rPr lang="ru-RU" sz="2800" dirty="0" smtClean="0"/>
              <a:t>К. Изарду</a:t>
            </a:r>
            <a:endParaRPr lang="ru-R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9752" y="1412776"/>
            <a:ext cx="2232248" cy="47768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Интерес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Радость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Удивление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Дистресс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Отвращение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Гнев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Презрение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Страх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Стыд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Чувство вины</a:t>
            </a:r>
            <a:endParaRPr lang="ru-RU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6" b="28021"/>
          <a:stretch/>
        </p:blipFill>
        <p:spPr>
          <a:xfrm>
            <a:off x="4740308" y="1403648"/>
            <a:ext cx="3907219" cy="3965528"/>
          </a:xfrm>
        </p:spPr>
      </p:pic>
    </p:spTree>
    <p:extLst>
      <p:ext uri="{BB962C8B-B14F-4D97-AF65-F5344CB8AC3E}">
        <p14:creationId xmlns:p14="http://schemas.microsoft.com/office/powerpoint/2010/main" val="397630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5" y="365126"/>
            <a:ext cx="6680845" cy="1325563"/>
          </a:xfrm>
        </p:spPr>
        <p:txBody>
          <a:bodyPr/>
          <a:lstStyle/>
          <a:p>
            <a:r>
              <a:rPr lang="ru-RU" dirty="0" smtClean="0"/>
              <a:t>Схема занятия по психогимнастики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3648" y="1412776"/>
            <a:ext cx="7200800" cy="47768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I фаза.</a:t>
            </a:r>
            <a:r>
              <a:rPr lang="ru-RU" dirty="0" smtClean="0"/>
              <a:t> Мимические и пантомимические этюды.</a:t>
            </a:r>
          </a:p>
          <a:p>
            <a:r>
              <a:rPr lang="ru-RU" dirty="0" smtClean="0"/>
              <a:t>Цель: выразительное изображение отдельных эмоциональных состояний, связанных с переживанием телесного и психического довольства и недовольства. Модели выражения основных эмоций (радость, удивление, интерес, гнев и др.) и некоторых социально окрашенных чувств (гордость, застенчивость, уверенность и др.). Дети знакомятся с элементами выразительных движений: мимикой, жестом, позой, той или иной походкой.</a:t>
            </a:r>
          </a:p>
          <a:p>
            <a:r>
              <a:rPr lang="ru-RU" b="1" dirty="0" smtClean="0"/>
              <a:t>II фаза</a:t>
            </a:r>
            <a:r>
              <a:rPr lang="ru-RU" dirty="0" smtClean="0"/>
              <a:t>. Этюды и игры на выражение отдельных черт характера и эмоций.</a:t>
            </a:r>
          </a:p>
          <a:p>
            <a:r>
              <a:rPr lang="ru-RU" dirty="0" smtClean="0"/>
              <a:t>Цель: выразительное изображение чувств, порождаемых социальной средой (жадность, доброта, честность и т. п.), их моральная оценка. Модели поведения персонажей с теми или иными чертами характера. Закрепление и расширение уже полученных детьми ранее сведений, относящихся к их социальной компетентности. При изображении эмоций внимание детей привлекается ко всем компонентам выразительных движений одновременно.</a:t>
            </a:r>
          </a:p>
          <a:p>
            <a:r>
              <a:rPr lang="ru-RU" b="1" dirty="0" smtClean="0"/>
              <a:t>III фаза.</a:t>
            </a:r>
            <a:r>
              <a:rPr lang="ru-RU" dirty="0" smtClean="0"/>
              <a:t> Этюды и игры, имеющие психотерапевтическую направленность на определенного ребенка или на группу в целом. Используются мимические и пантомимические способности детей для предельно естественного воплощения в заданный образ.</a:t>
            </a:r>
          </a:p>
          <a:p>
            <a:r>
              <a:rPr lang="ru-RU" dirty="0" smtClean="0"/>
              <a:t>Цель: коррекция настроения и отдельных черт характера ребенка, тренинг моделированных стандартных ситуаций.</a:t>
            </a:r>
          </a:p>
          <a:p>
            <a:r>
              <a:rPr lang="ru-RU" b="1" dirty="0" smtClean="0"/>
              <a:t>IV фаза.</a:t>
            </a:r>
            <a:r>
              <a:rPr lang="ru-RU" dirty="0" smtClean="0"/>
              <a:t> Психомышечная тренировка.</a:t>
            </a:r>
          </a:p>
          <a:p>
            <a:r>
              <a:rPr lang="ru-RU" dirty="0" smtClean="0"/>
              <a:t>Цель: снятие психоэмоционального напряжения, внушение желательного настроения, поведения и черт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8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79" y="365126"/>
            <a:ext cx="6824861" cy="1325563"/>
          </a:xfrm>
        </p:spPr>
        <p:txBody>
          <a:bodyPr/>
          <a:lstStyle/>
          <a:p>
            <a:pPr algn="ctr"/>
            <a:r>
              <a:rPr lang="ru-RU" dirty="0" smtClean="0"/>
              <a:t>Специфика организации занятий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3688" y="1690689"/>
            <a:ext cx="6912768" cy="4330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Каждое упражнение включает в деятельность фантазию (мысли, образы), чувства (эмоции), движения ребенка так, чтобы механизм их функционального единства ребенок учился произвольно воздействовать на каждый из элементов этой триады.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Все занятия строится на сюжетно-ролевом содержании.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Все предметы и события должны быть воображаемыми. Это облегчит тренировку внутреннего внимания детей.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Занятия можно проводить для детей, начиная с трехлетнего возраста, изменяя тему, сложность задач.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 структуру занятия входят: разминка, гимнастика, эмоции, общение, поведение, завершение.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4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836711"/>
            <a:ext cx="6391622" cy="792089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Игры на развитие внимания</a:t>
            </a:r>
            <a:br>
              <a:rPr kumimoji="0" lang="ru-RU" alt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ru-RU" sz="32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03648" y="1862248"/>
            <a:ext cx="7344816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Что слышно?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Цель игры. Развивать умение быстро сосредоточиваться.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Для детей 7 — 8 лет. По сигналу ведущего внимание детей обращается с двери на окно, с окна на дверь. Затем каждый ребенок должен рассказать, что где происходило.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Слушай звуки! (для детей 7 - 8 лет)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Цель игры. Развивать активное внимание.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Ведущий договаривается с детьми о том, что, когда он нажмет на фортепьяно клавишу нижнего регистра, они должны встать в позу «плакучей ивы», когда верхнего — в позу «тополя». Затем начинают игру — дети идут по кругу. Звучит низкий звук—дети становятся в позу «плакучей ивы» (ноги на ширине плеч, руки слегка разведены в локтях и висят, голова наклонена к левому плечу). На звук, взятый в верхнем регистре, становятся в позу «тополя» (пятки вместе, носки врозь, ноги прямые, руки подняты вверх, голова запрокинута назад, смотреть на кончики пальцев рук).</a:t>
            </a:r>
          </a:p>
        </p:txBody>
      </p:sp>
    </p:spTree>
    <p:extLst>
      <p:ext uri="{BB962C8B-B14F-4D97-AF65-F5344CB8AC3E}">
        <p14:creationId xmlns:p14="http://schemas.microsoft.com/office/powerpoint/2010/main" val="42530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5127"/>
            <a:ext cx="5743550" cy="8316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Игры на развитие памяти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196752"/>
            <a:ext cx="6895678" cy="49802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Повтори за мной (для детей 6-7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 игры. Развивать моторно-слуховую память. Дети стоят около стола ведущего. Ведущий предлагает одному ребенку прохлопать все, что ему простучит карандашом: ведущий. Остальные дети внимательно слушают и оценивают исполнение движениями: поднимают вверх большой палец, если хлопки правильные, и опускают его вниз, если неправильные.</a:t>
            </a:r>
          </a:p>
          <a:p>
            <a:pPr marL="0" indent="0">
              <a:buNone/>
            </a:pPr>
            <a:r>
              <a:rPr lang="ru-RU" dirty="0" smtClean="0"/>
              <a:t>Ритмические фразы должны быть короткими и ясными по своей структуре.</a:t>
            </a:r>
          </a:p>
          <a:p>
            <a:pPr marL="0" indent="0">
              <a:buNone/>
            </a:pPr>
            <a:r>
              <a:rPr lang="ru-RU" b="1" dirty="0" smtClean="0"/>
              <a:t>Слушай и исполняй! (для детей 7 — 8 лет)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 игры. Развивать внимание и память. Ведущий называет 1—2 раза несколько различных движений, не показывая их. Дети должны произвести движения в той же последовательности, в какой они были названы ведущим.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6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1632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Психогимнастика</vt:lpstr>
      <vt:lpstr>Психогимнастика - это курс специальных занятий (этюдов, упражнений и игр), направленных на развитие и коррекцию различных сторон психики ребенка (как ее познавательной, так и эмоционально-личностной сферы).       Чистякова М. И.</vt:lpstr>
      <vt:lpstr>    Цель: овладение навыками своей эмоциональной сферы Задачи: - формирование понимания своих и чужих эмоций; - формировать умение выражать свои эмоции и полноценно переживать их.      </vt:lpstr>
      <vt:lpstr>Методика Читяковой М.И.</vt:lpstr>
      <vt:lpstr>Классификация основных эмоций по  К. Изарду</vt:lpstr>
      <vt:lpstr>Схема занятия по психогимнастики</vt:lpstr>
      <vt:lpstr>Специфика организации занятий</vt:lpstr>
      <vt:lpstr>Игры на развитие внимания </vt:lpstr>
      <vt:lpstr>Игры на развитие памяти </vt:lpstr>
      <vt:lpstr>Игры, способствующие успокоению и организации</vt:lpstr>
      <vt:lpstr>Этюды на расслабление мышц</vt:lpstr>
      <vt:lpstr>Этюды на выражение основных эмоций </vt:lpstr>
      <vt:lpstr>Этюды на выражение удовольствия и радости 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психогимнастики в работе с детьми педагогами ДОУ.</dc:title>
  <dc:creator>Internet</dc:creator>
  <cp:lastModifiedBy>johnd</cp:lastModifiedBy>
  <cp:revision>81</cp:revision>
  <dcterms:created xsi:type="dcterms:W3CDTF">2014-12-12T10:45:22Z</dcterms:created>
  <dcterms:modified xsi:type="dcterms:W3CDTF">2021-10-30T16:52:53Z</dcterms:modified>
</cp:coreProperties>
</file>