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64" r:id="rId6"/>
    <p:sldId id="259" r:id="rId7"/>
    <p:sldId id="266" r:id="rId8"/>
    <p:sldId id="265" r:id="rId9"/>
    <p:sldId id="270" r:id="rId10"/>
    <p:sldId id="271" r:id="rId11"/>
    <p:sldId id="260" r:id="rId12"/>
    <p:sldId id="263" r:id="rId13"/>
    <p:sldId id="262" r:id="rId14"/>
    <p:sldId id="26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EB657-A0E8-4FF6-A7E0-A0DE3240704E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DD43A-078C-43C5-96B5-625A14449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C9916-5B69-42BE-AEA6-3B850614F0C4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FCC11-39A8-4DBE-8C08-DAE396250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553EE-12CE-46E4-80F0-3166047D14E4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1FE48-62BE-4E42-BAF5-22A9C75C8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BDAC2-D2F3-4E1A-B59F-C4E908F0371D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B3398-5D04-4B31-B8F5-7ADCEF65F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B2FC8-9DDA-4FCC-8066-3B0019D064D1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D95AD-902A-4F64-892A-590A944FD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E1E27-80B2-4193-AC4A-2A5EB5CFA5B9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DDBD7-13E8-49C4-A02B-C3AA96AA1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56177-C1AA-41CA-836B-D7688F57667D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FF4A2-9B8C-450C-B90D-B2083F6C9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27346-9D52-45AD-8268-FCF00F67C31F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6D984-F1F4-4F90-B60D-2BECE17D01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6F50-0D9D-43D5-AFD2-E125BD45711D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26916-360B-47C0-BAB8-CA0416D04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C867F-4896-4EE1-A315-7400E526D392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6D9B2-22CD-4536-A1DB-D2CA4B849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CE801-C450-4106-9A89-28B6F96BF0EF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D20A2-B0DA-40F0-B7AF-615A208B84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EA7179-96C1-490A-A4E2-D79F268C870C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195798-10CF-416A-B0B0-A76E05299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6000" b="1" smtClean="0">
                <a:latin typeface="Cambria" pitchFamily="18" charset="0"/>
              </a:rPr>
              <a:t>Путешествие </a:t>
            </a:r>
            <a:br>
              <a:rPr lang="ru-RU" sz="6000" b="1" smtClean="0">
                <a:latin typeface="Cambria" pitchFamily="18" charset="0"/>
              </a:rPr>
            </a:br>
            <a:r>
              <a:rPr lang="ru-RU" sz="6000" b="1" smtClean="0">
                <a:latin typeface="Cambria" pitchFamily="18" charset="0"/>
              </a:rPr>
              <a:t>в музей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508500"/>
            <a:ext cx="7377113" cy="1752600"/>
          </a:xfrm>
        </p:spPr>
        <p:txBody>
          <a:bodyPr/>
          <a:lstStyle/>
          <a:p>
            <a:pPr algn="r" eaLnBrk="1" hangingPunct="1"/>
            <a:r>
              <a:rPr lang="ru-RU" b="1" smtClean="0">
                <a:solidFill>
                  <a:schemeClr val="tx1"/>
                </a:solidFill>
              </a:rPr>
              <a:t>Воспитатель: </a:t>
            </a:r>
          </a:p>
          <a:p>
            <a:pPr algn="r" eaLnBrk="1" hangingPunct="1"/>
            <a:r>
              <a:rPr lang="ru-RU" b="1" smtClean="0">
                <a:solidFill>
                  <a:schemeClr val="tx1"/>
                </a:solidFill>
              </a:rPr>
              <a:t>Орлова Елена Борисовна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23850" y="260350"/>
            <a:ext cx="83550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b="1"/>
              <a:t>Муниципальное общеобразовательное учреждение</a:t>
            </a:r>
            <a:endParaRPr lang="ru-RU"/>
          </a:p>
          <a:p>
            <a:pPr algn="ctr"/>
            <a:r>
              <a:rPr lang="ru-RU" b="1"/>
              <a:t>средняя общеобразовательная школа № 24 имени Бориса Рукавицына</a:t>
            </a:r>
            <a:endParaRPr lang="ru-RU"/>
          </a:p>
          <a:p>
            <a:pPr algn="ctr"/>
            <a:r>
              <a:rPr lang="ru-RU" b="1"/>
              <a:t>(дошкольные группы)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260350"/>
            <a:ext cx="8229600" cy="1008063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Cambria" pitchFamily="18" charset="0"/>
              </a:rPr>
              <a:t>Музей-квартира А.С.Пушкина</a:t>
            </a:r>
            <a:br>
              <a:rPr lang="ru-RU" sz="4000" smtClean="0">
                <a:latin typeface="Cambria" pitchFamily="18" charset="0"/>
              </a:rPr>
            </a:br>
            <a:r>
              <a:rPr lang="ru-RU" sz="2800" smtClean="0">
                <a:latin typeface="Cambria" pitchFamily="18" charset="0"/>
              </a:rPr>
              <a:t>/С-Петербург/</a:t>
            </a:r>
          </a:p>
        </p:txBody>
      </p:sp>
      <p:pic>
        <p:nvPicPr>
          <p:cNvPr id="22530" name="Picture 3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341438"/>
            <a:ext cx="7920037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008063"/>
          </a:xfrm>
        </p:spPr>
        <p:txBody>
          <a:bodyPr/>
          <a:lstStyle/>
          <a:p>
            <a:pPr eaLnBrk="1" hangingPunct="1"/>
            <a:r>
              <a:rPr lang="ru-RU" smtClean="0">
                <a:latin typeface="Cambria" pitchFamily="18" charset="0"/>
              </a:rPr>
              <a:t>Музей космонавтики</a:t>
            </a:r>
          </a:p>
        </p:txBody>
      </p:sp>
      <p:pic>
        <p:nvPicPr>
          <p:cNvPr id="23554" name="Picture 3" descr="Фото01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1125538"/>
            <a:ext cx="4035425" cy="538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Фото01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125538"/>
            <a:ext cx="4103688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865188"/>
          </a:xfrm>
        </p:spPr>
        <p:txBody>
          <a:bodyPr/>
          <a:lstStyle/>
          <a:p>
            <a:pPr eaLnBrk="1" hangingPunct="1"/>
            <a:r>
              <a:rPr lang="ru-RU" smtClean="0">
                <a:latin typeface="Cambria" pitchFamily="18" charset="0"/>
              </a:rPr>
              <a:t>Музей сыра</a:t>
            </a:r>
          </a:p>
        </p:txBody>
      </p:sp>
      <p:pic>
        <p:nvPicPr>
          <p:cNvPr id="24578" name="Picture 3" descr="P10905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3051175"/>
            <a:ext cx="4824412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P109056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196975"/>
            <a:ext cx="4681538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981075"/>
          </a:xfrm>
        </p:spPr>
        <p:txBody>
          <a:bodyPr/>
          <a:lstStyle/>
          <a:p>
            <a:pPr eaLnBrk="1" hangingPunct="1"/>
            <a:r>
              <a:rPr lang="ru-RU" smtClean="0">
                <a:latin typeface="Cambria" pitchFamily="18" charset="0"/>
              </a:rPr>
              <a:t>Музей мыши</a:t>
            </a:r>
          </a:p>
        </p:txBody>
      </p:sp>
      <p:pic>
        <p:nvPicPr>
          <p:cNvPr id="25602" name="Picture 3" descr="P10708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052513"/>
            <a:ext cx="7416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25538"/>
          </a:xfrm>
        </p:spPr>
        <p:txBody>
          <a:bodyPr/>
          <a:lstStyle/>
          <a:p>
            <a:pPr eaLnBrk="1" hangingPunct="1"/>
            <a:r>
              <a:rPr lang="ru-RU" smtClean="0">
                <a:latin typeface="Cambria" pitchFamily="18" charset="0"/>
              </a:rPr>
              <a:t>Музей кукол</a:t>
            </a:r>
          </a:p>
        </p:txBody>
      </p:sp>
      <p:pic>
        <p:nvPicPr>
          <p:cNvPr id="26626" name="Picture 3" descr="Фото07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196975"/>
            <a:ext cx="4449762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 descr="Фото079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196975"/>
            <a:ext cx="3941763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685800" y="549275"/>
            <a:ext cx="7772400" cy="4103688"/>
          </a:xfrm>
        </p:spPr>
        <p:txBody>
          <a:bodyPr/>
          <a:lstStyle/>
          <a:p>
            <a:pPr eaLnBrk="1" hangingPunct="1"/>
            <a:r>
              <a:rPr lang="ru-RU" smtClean="0">
                <a:latin typeface="Cambria" pitchFamily="18" charset="0"/>
              </a:rPr>
              <a:t>В нём предметы старины</a:t>
            </a:r>
            <a:br>
              <a:rPr lang="ru-RU" smtClean="0">
                <a:latin typeface="Cambria" pitchFamily="18" charset="0"/>
              </a:rPr>
            </a:br>
            <a:r>
              <a:rPr lang="ru-RU" smtClean="0">
                <a:latin typeface="Cambria" pitchFamily="18" charset="0"/>
              </a:rPr>
              <a:t>До сих пор сохранены,</a:t>
            </a:r>
            <a:br>
              <a:rPr lang="ru-RU" smtClean="0">
                <a:latin typeface="Cambria" pitchFamily="18" charset="0"/>
              </a:rPr>
            </a:br>
            <a:r>
              <a:rPr lang="ru-RU" smtClean="0">
                <a:latin typeface="Cambria" pitchFamily="18" charset="0"/>
              </a:rPr>
              <a:t>Любознательный народ</a:t>
            </a:r>
            <a:br>
              <a:rPr lang="ru-RU" smtClean="0">
                <a:latin typeface="Cambria" pitchFamily="18" charset="0"/>
              </a:rPr>
            </a:br>
            <a:r>
              <a:rPr lang="ru-RU" smtClean="0">
                <a:latin typeface="Cambria" pitchFamily="18" charset="0"/>
              </a:rPr>
              <a:t>Поглазеть на них идёт.</a:t>
            </a:r>
            <a:br>
              <a:rPr lang="ru-RU" smtClean="0">
                <a:latin typeface="Cambria" pitchFamily="18" charset="0"/>
              </a:rPr>
            </a:br>
            <a:endParaRPr lang="ru-RU" smtClean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713" y="465296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 smtClean="0">
                <a:latin typeface="Arial Black" pitchFamily="34" charset="0"/>
              </a:rPr>
              <a:t>музей</a:t>
            </a:r>
            <a:endParaRPr lang="ru-RU" sz="5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008063"/>
          </a:xfrm>
        </p:spPr>
        <p:txBody>
          <a:bodyPr/>
          <a:lstStyle/>
          <a:p>
            <a:pPr eaLnBrk="1" hangingPunct="1"/>
            <a:r>
              <a:rPr lang="ru-RU" smtClean="0">
                <a:latin typeface="Cambria" pitchFamily="18" charset="0"/>
              </a:rPr>
              <a:t>Художественный музей</a:t>
            </a:r>
          </a:p>
        </p:txBody>
      </p:sp>
      <p:pic>
        <p:nvPicPr>
          <p:cNvPr id="15362" name="Picture 2" descr="http://nasha-rodina.ru/wp-content/uploads/2013/04/izvestnyie-muzei-peterburg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412875"/>
            <a:ext cx="7724775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008063"/>
          </a:xfrm>
        </p:spPr>
        <p:txBody>
          <a:bodyPr/>
          <a:lstStyle/>
          <a:p>
            <a:pPr eaLnBrk="1" hangingPunct="1"/>
            <a:r>
              <a:rPr lang="ru-RU" smtClean="0">
                <a:latin typeface="Cambria" pitchFamily="18" charset="0"/>
              </a:rPr>
              <a:t>Зоологический музей</a:t>
            </a:r>
          </a:p>
        </p:txBody>
      </p:sp>
      <p:pic>
        <p:nvPicPr>
          <p:cNvPr id="16386" name="Picture 2" descr="http://tisamsebegid.ru/sites/default/files/fotovena/muzey-estestvoznaniya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289050"/>
            <a:ext cx="730567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008063"/>
          </a:xfrm>
        </p:spPr>
        <p:txBody>
          <a:bodyPr/>
          <a:lstStyle/>
          <a:p>
            <a:pPr eaLnBrk="1" hangingPunct="1"/>
            <a:r>
              <a:rPr lang="ru-RU" smtClean="0">
                <a:latin typeface="Cambria" pitchFamily="18" charset="0"/>
              </a:rPr>
              <a:t>Краеведческий музей</a:t>
            </a:r>
          </a:p>
        </p:txBody>
      </p:sp>
      <p:pic>
        <p:nvPicPr>
          <p:cNvPr id="17410" name="Picture 3" descr="ÐÐ°ÑÑÐ¸Ð½ÐºÐ¸ Ð¿Ð¾ Ð·Ð°Ð¿ÑÐ¾ÑÑ ÑÐºÑÐ¿Ð¾Ð·Ð¸ÑÐ¸Ð¸ ÐºÑÐ°ÐµÐ²ÐµÐ´ÑÐµÑÐºÐ¸Ðµ Ð¼ÑÐ·Ðµ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3284538"/>
            <a:ext cx="4897437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5" descr="ÐÐ°ÑÑÐ¸Ð½ÐºÐ¸ Ð¿Ð¾ Ð·Ð°Ð¿ÑÐ¾ÑÑ ÑÐºÑÐ¿Ð¾Ð·Ð¸ÑÐ¸Ð¸ ÐºÑÐ°ÐµÐ²ÐµÐ´ÑÐµÑÐºÐ¸Ðµ Ð¼ÑÐ·Ðµ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125538"/>
            <a:ext cx="4608513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008063"/>
          </a:xfrm>
        </p:spPr>
        <p:txBody>
          <a:bodyPr/>
          <a:lstStyle/>
          <a:p>
            <a:pPr eaLnBrk="1" hangingPunct="1"/>
            <a:r>
              <a:rPr lang="ru-RU" smtClean="0">
                <a:latin typeface="Cambria" pitchFamily="18" charset="0"/>
              </a:rPr>
              <a:t>Музей истории оружия</a:t>
            </a:r>
          </a:p>
        </p:txBody>
      </p:sp>
      <p:pic>
        <p:nvPicPr>
          <p:cNvPr id="18434" name="Picture 2" descr="http://static.esosedi.org/fiber/191561/fit/1400x1000/muzey_istorii_oruzhiy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268413"/>
            <a:ext cx="7761287" cy="517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008063"/>
          </a:xfrm>
        </p:spPr>
        <p:txBody>
          <a:bodyPr/>
          <a:lstStyle/>
          <a:p>
            <a:pPr eaLnBrk="1" hangingPunct="1"/>
            <a:r>
              <a:rPr lang="ru-RU" smtClean="0">
                <a:latin typeface="Cambria" pitchFamily="18" charset="0"/>
              </a:rPr>
              <a:t>Геологический музей</a:t>
            </a:r>
          </a:p>
        </p:txBody>
      </p:sp>
      <p:pic>
        <p:nvPicPr>
          <p:cNvPr id="19458" name="Picture 2" descr="https://kudamoscow.ru/uploads/d26c4e2941c4abc3fc19b6f3257d28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060575"/>
            <a:ext cx="8851900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008063"/>
          </a:xfrm>
        </p:spPr>
        <p:txBody>
          <a:bodyPr/>
          <a:lstStyle/>
          <a:p>
            <a:pPr eaLnBrk="1" hangingPunct="1"/>
            <a:r>
              <a:rPr lang="ru-RU" smtClean="0">
                <a:latin typeface="Cambria" pitchFamily="18" charset="0"/>
              </a:rPr>
              <a:t>Музей костюма</a:t>
            </a:r>
          </a:p>
        </p:txBody>
      </p:sp>
      <p:pic>
        <p:nvPicPr>
          <p:cNvPr id="20482" name="Picture 3" descr="ÐÐ°ÑÑÐ¸Ð½ÐºÐ¸ Ð¿Ð¾ Ð·Ð°Ð¿ÑÐ¾ÑÑ Ð¼ÑÐ·ÐµÐ¸ ÐºÐ¾ÑÑÑÐ¼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293813"/>
            <a:ext cx="8496300" cy="536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260350"/>
            <a:ext cx="8229600" cy="1008063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Cambria" pitchFamily="18" charset="0"/>
              </a:rPr>
              <a:t>Музей </a:t>
            </a:r>
            <a:br>
              <a:rPr lang="ru-RU" sz="4000" smtClean="0">
                <a:latin typeface="Cambria" pitchFamily="18" charset="0"/>
              </a:rPr>
            </a:br>
            <a:r>
              <a:rPr lang="ru-RU" sz="4000" smtClean="0">
                <a:latin typeface="Cambria" pitchFamily="18" charset="0"/>
              </a:rPr>
              <a:t>музыкальных инструментов</a:t>
            </a:r>
          </a:p>
        </p:txBody>
      </p:sp>
      <p:pic>
        <p:nvPicPr>
          <p:cNvPr id="21506" name="Picture 3" descr="muzei-muzykalnyx-instrumentov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484313"/>
            <a:ext cx="7705725" cy="513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61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Cambria</vt:lpstr>
      <vt:lpstr>Arial Black</vt:lpstr>
      <vt:lpstr>Тема Office</vt:lpstr>
      <vt:lpstr>Путешествие  в музей</vt:lpstr>
      <vt:lpstr>В нём предметы старины До сих пор сохранены, Любознательный народ Поглазеть на них идёт. </vt:lpstr>
      <vt:lpstr>Художественный музей</vt:lpstr>
      <vt:lpstr>Зоологический музей</vt:lpstr>
      <vt:lpstr>Краеведческий музей</vt:lpstr>
      <vt:lpstr>Музей истории оружия</vt:lpstr>
      <vt:lpstr>Геологический музей</vt:lpstr>
      <vt:lpstr>Музей костюма</vt:lpstr>
      <vt:lpstr>Музей  музыкальных инструментов</vt:lpstr>
      <vt:lpstr>Музей-квартира А.С.Пушкина /С-Петербург/</vt:lpstr>
      <vt:lpstr>Музей космонавтики</vt:lpstr>
      <vt:lpstr>Музей сыра</vt:lpstr>
      <vt:lpstr>Музей мыши</vt:lpstr>
      <vt:lpstr>Музей кукол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 в музей</dc:title>
  <dc:creator>Пожарова</dc:creator>
  <cp:lastModifiedBy>User</cp:lastModifiedBy>
  <cp:revision>9</cp:revision>
  <dcterms:created xsi:type="dcterms:W3CDTF">2018-03-30T11:01:57Z</dcterms:created>
  <dcterms:modified xsi:type="dcterms:W3CDTF">2021-10-30T16:29:20Z</dcterms:modified>
</cp:coreProperties>
</file>