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757575"/>
    <a:srgbClr val="969696"/>
    <a:srgbClr val="FFFF00"/>
    <a:srgbClr val="FFFFFF"/>
    <a:srgbClr val="BBE0E3"/>
    <a:srgbClr val="FF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FB68ADA-4990-4033-8366-488DE8A48A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821F7B8-8AFA-4F75-A1EE-8CCEE06BDB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079F5D5-61DD-43DE-A2A3-F4DF972031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22F0CC-4BB1-4E5F-805C-7EBFAFAE373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09530068"/>
      </p:ext>
    </p:extLst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5B85099-D420-42E2-A1B3-4E291F83BC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85A1E7-2CE5-40E2-A86C-44DFBC9FA5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BEAE98E-921F-4720-B80D-9297F1F107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5D522B-41BF-4D4C-82B1-DE3AC4432AB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97576656"/>
      </p:ext>
    </p:extLst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418D6E-438B-436B-BDD4-ACC3CDBF4F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A38C78-D120-4C57-98B8-63F9FE6541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16A70F9-0E4F-4A52-A50E-80FE9B6ACF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7356AF-9777-4684-AAB4-ED8329F3521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60415559"/>
      </p:ext>
    </p:extLst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09B7B74-259D-43DA-83BB-46D1F6218E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6A9AD2A-114D-42A4-88AB-36405B3F44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DD595E5-B3AD-4B3D-B1D8-B5A8D3492D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4D23B-DAC3-4346-B499-2C272FA20D7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64154769"/>
      </p:ext>
    </p:extLst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7FA4F0B-AF84-4C38-85C8-3B125C0E33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CE906B-635B-4BBF-AEAC-CE63BCA061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F0A7A67-E6D7-43B8-9118-26B39F4FEC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3A40D6-1E39-4400-928E-E7B5CBA9A5D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79332671"/>
      </p:ext>
    </p:extLst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228686-9380-4517-9F7D-3D7E5EE26F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2A2206-739E-41ED-8505-C8B1E0C20B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C2E40D-EB81-437F-AC80-23DA6FD179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2F129D-C074-4020-A16A-FCBB2EB0A16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27118412"/>
      </p:ext>
    </p:extLst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0BBCD5D-8E00-4DDC-BF1F-2DD4E5A016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AA40836-38C1-48E0-8FF3-31055E9944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F0E0605-99DA-4635-B31D-2E22B2D122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45214E-BB24-41A1-B7D3-FB84A565F1F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50377759"/>
      </p:ext>
    </p:extLst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0625250-7FDB-4704-8AC6-76BC888519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B7E0304-524B-4424-9E75-1EF278100E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EB58670-52FF-4DAD-B2CF-2F083BD926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BC1066-0FCF-4D0F-A5DE-1F34F74D336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99181212"/>
      </p:ext>
    </p:extLst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DE98931-BBDD-4236-B5B2-DEB209FC34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BDB7357-0D03-4A32-9A62-5E5A034D8B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FB471A8-11CD-491C-9885-6CD562E55A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C683DB-0CCE-475C-8F8D-BD18AB9C7C9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04566374"/>
      </p:ext>
    </p:extLst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7F9370-1B1D-48FF-AB6C-882318AB26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388922-0C28-4A62-A47A-9FB7CCB63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7D575C-B9EA-46FD-8D43-13A4DF335C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C624A0-461D-4D25-9B1C-9BE20D700AB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42398894"/>
      </p:ext>
    </p:extLst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D06B71-8FB3-4E8D-9615-A14A279DB1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1574F6-DBB9-4814-9665-4C9DA1CD19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402214-FD8D-4F6B-93B1-521373DBFC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92F38-A51F-4C52-A47C-7DEBB1ACAF0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75694139"/>
      </p:ext>
    </p:extLst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emf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FA3682F-DEC9-49A2-9A3F-DCE3ED06E8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767010B-FC05-49F5-9E2A-287ABEE579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8FE74CD-66D8-4167-BA5C-9FBA11D6FDC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6EEDC77-7F1F-4070-AC11-10659A1C26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70F9D14-8566-451C-AF56-54F5257E618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318C30-2228-4C5A-A652-E09FDF9B764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gi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4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8.png" /><Relationship Id="rId4" Type="http://schemas.openxmlformats.org/officeDocument/2006/relationships/image" Target="../media/image7.pn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2.png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 /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7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6">
            <a:extLst>
              <a:ext uri="{FF2B5EF4-FFF2-40B4-BE49-F238E27FC236}">
                <a16:creationId xmlns:a16="http://schemas.microsoft.com/office/drawing/2014/main" id="{584F059D-A320-413A-8E4C-C11CA9D62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1714500"/>
            <a:ext cx="4824413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6600"/>
              <a:t>Простая </a:t>
            </a:r>
          </a:p>
          <a:p>
            <a:pPr algn="ctr" eaLnBrk="1" hangingPunct="1"/>
            <a:r>
              <a:rPr lang="ru-RU" altLang="en-US" sz="6600"/>
              <a:t>математика</a:t>
            </a:r>
          </a:p>
        </p:txBody>
      </p:sp>
      <p:sp>
        <p:nvSpPr>
          <p:cNvPr id="2051" name="TextBox 3">
            <a:extLst>
              <a:ext uri="{FF2B5EF4-FFF2-40B4-BE49-F238E27FC236}">
                <a16:creationId xmlns:a16="http://schemas.microsoft.com/office/drawing/2014/main" id="{F96BF1F7-F8B2-471B-B75D-C8019E80E282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1457354" y="5664342"/>
            <a:ext cx="46963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:</a:t>
            </a:r>
            <a:r>
              <a: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Панина Елена Викторовна </a:t>
            </a:r>
            <a:endParaRPr lang="ru-RU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2" name="TextBox 1">
            <a:extLst>
              <a:ext uri="{FF2B5EF4-FFF2-40B4-BE49-F238E27FC236}">
                <a16:creationId xmlns:a16="http://schemas.microsoft.com/office/drawing/2014/main" id="{D2B9BEE4-4DD9-4043-BD0B-3729FEE21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487363"/>
            <a:ext cx="30972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«Гимназия г. Троицка», дошкольное отделение №3.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 descr="фон для букв5">
            <a:extLst>
              <a:ext uri="{FF2B5EF4-FFF2-40B4-BE49-F238E27FC236}">
                <a16:creationId xmlns:a16="http://schemas.microsoft.com/office/drawing/2014/main" id="{845C2460-7949-46B6-B228-D660B0250EA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1188" y="549275"/>
            <a:ext cx="78486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2400" kern="10">
                <a:ln w="3175">
                  <a:solidFill>
                    <a:schemeClr val="tx2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cs typeface="Arial" panose="020B0604020202020204" pitchFamily="34" charset="0"/>
              </a:rPr>
              <a:t>Запиши предыдущие и последующие числа</a:t>
            </a:r>
          </a:p>
          <a:p>
            <a:pPr algn="ctr"/>
            <a:r>
              <a:rPr lang="az-Cyrl-AZ" sz="2400" kern="10">
                <a:ln w="3175">
                  <a:solidFill>
                    <a:schemeClr val="tx2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cs typeface="Arial" panose="020B0604020202020204" pitchFamily="34" charset="0"/>
              </a:rPr>
              <a:t> ("соседей) для данных чисел:</a:t>
            </a:r>
            <a:endParaRPr lang="en-US" sz="2400" kern="10">
              <a:ln w="3175">
                <a:solidFill>
                  <a:schemeClr val="tx2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cs typeface="Arial" panose="020B0604020202020204" pitchFamily="34" charset="0"/>
            </a:endParaRPr>
          </a:p>
        </p:txBody>
      </p: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54FEFEC8-F9A8-4F78-B9E8-53F1DA3913CD}"/>
              </a:ext>
            </a:extLst>
          </p:cNvPr>
          <p:cNvGrpSpPr>
            <a:grpSpLocks/>
          </p:cNvGrpSpPr>
          <p:nvPr/>
        </p:nvGrpSpPr>
        <p:grpSpPr bwMode="auto">
          <a:xfrm>
            <a:off x="2617788" y="2060575"/>
            <a:ext cx="4186237" cy="3025775"/>
            <a:chOff x="703" y="1298"/>
            <a:chExt cx="2637" cy="1906"/>
          </a:xfrm>
        </p:grpSpPr>
        <p:pic>
          <p:nvPicPr>
            <p:cNvPr id="3087" name="Picture 5" descr="2 вишни">
              <a:extLst>
                <a:ext uri="{FF2B5EF4-FFF2-40B4-BE49-F238E27FC236}">
                  <a16:creationId xmlns:a16="http://schemas.microsoft.com/office/drawing/2014/main" id="{B54B4726-44AE-4884-A7BB-766B789A7D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1389"/>
              <a:ext cx="1645" cy="1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8" name="Picture 7">
              <a:extLst>
                <a:ext uri="{FF2B5EF4-FFF2-40B4-BE49-F238E27FC236}">
                  <a16:creationId xmlns:a16="http://schemas.microsoft.com/office/drawing/2014/main" id="{C6D9DDED-CAAB-4ACA-B42C-3E20013A1E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973" y="1298"/>
              <a:ext cx="1367" cy="1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6" name="Text Box 9">
            <a:extLst>
              <a:ext uri="{FF2B5EF4-FFF2-40B4-BE49-F238E27FC236}">
                <a16:creationId xmlns:a16="http://schemas.microsoft.com/office/drawing/2014/main" id="{90B9952C-62CF-4CEB-8E9B-E0A17C72D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4076700"/>
            <a:ext cx="523875" cy="823913"/>
          </a:xfrm>
          <a:prstGeom prst="rect">
            <a:avLst/>
          </a:prstGeom>
          <a:solidFill>
            <a:srgbClr val="BBE0E3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48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3077" name="Oval 14">
            <a:extLst>
              <a:ext uri="{FF2B5EF4-FFF2-40B4-BE49-F238E27FC236}">
                <a16:creationId xmlns:a16="http://schemas.microsoft.com/office/drawing/2014/main" id="{6ED69EF7-5ABB-4EC7-B99C-79512359B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3078" name="Oval 17">
            <a:extLst>
              <a:ext uri="{FF2B5EF4-FFF2-40B4-BE49-F238E27FC236}">
                <a16:creationId xmlns:a16="http://schemas.microsoft.com/office/drawing/2014/main" id="{CE06CA03-E1BF-4245-9230-25B1E3379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1763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3079" name="Oval 18">
            <a:extLst>
              <a:ext uri="{FF2B5EF4-FFF2-40B4-BE49-F238E27FC236}">
                <a16:creationId xmlns:a16="http://schemas.microsoft.com/office/drawing/2014/main" id="{263D38CA-97DF-437E-9832-36F2E251A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3091" name="Oval 19">
            <a:extLst>
              <a:ext uri="{FF2B5EF4-FFF2-40B4-BE49-F238E27FC236}">
                <a16:creationId xmlns:a16="http://schemas.microsoft.com/office/drawing/2014/main" id="{0586D60F-1013-4786-A6BF-C8BA5B10B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088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3081" name="Oval 20">
            <a:extLst>
              <a:ext uri="{FF2B5EF4-FFF2-40B4-BE49-F238E27FC236}">
                <a16:creationId xmlns:a16="http://schemas.microsoft.com/office/drawing/2014/main" id="{4B5A47F0-45F2-4E72-BBA7-DCF6FFA3D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8250" y="558958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3093" name="Oval 21">
            <a:extLst>
              <a:ext uri="{FF2B5EF4-FFF2-40B4-BE49-F238E27FC236}">
                <a16:creationId xmlns:a16="http://schemas.microsoft.com/office/drawing/2014/main" id="{2B28790E-E051-427A-9C94-4CC35AB92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3083" name="Oval 22">
            <a:extLst>
              <a:ext uri="{FF2B5EF4-FFF2-40B4-BE49-F238E27FC236}">
                <a16:creationId xmlns:a16="http://schemas.microsoft.com/office/drawing/2014/main" id="{73617A74-15F2-416E-943E-10DD63ADB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575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3084" name="Oval 23">
            <a:extLst>
              <a:ext uri="{FF2B5EF4-FFF2-40B4-BE49-F238E27FC236}">
                <a16:creationId xmlns:a16="http://schemas.microsoft.com/office/drawing/2014/main" id="{8FAAC8E9-5DD0-4639-AFB0-2B42B67F8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4738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3085" name="Oval 24">
            <a:extLst>
              <a:ext uri="{FF2B5EF4-FFF2-40B4-BE49-F238E27FC236}">
                <a16:creationId xmlns:a16="http://schemas.microsoft.com/office/drawing/2014/main" id="{09AE4221-F6EA-45C9-9FE3-08F434BA7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6900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3086" name="Oval 25">
            <a:extLst>
              <a:ext uri="{FF2B5EF4-FFF2-40B4-BE49-F238E27FC236}">
                <a16:creationId xmlns:a16="http://schemas.microsoft.com/office/drawing/2014/main" id="{D1627728-E76B-44D6-8B4C-415A2B59B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063" y="558958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10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0.03145 L -0.01562 -0.2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89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97 -0.06428 L 0.11823 -0.2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-7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1" grpId="0" animBg="1"/>
      <p:bldP spid="309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2A044383-2697-4FC3-89C2-A54C73C62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133600"/>
            <a:ext cx="526415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5">
            <a:extLst>
              <a:ext uri="{FF2B5EF4-FFF2-40B4-BE49-F238E27FC236}">
                <a16:creationId xmlns:a16="http://schemas.microsoft.com/office/drawing/2014/main" id="{355F5C42-46BB-49A3-9DD3-E520FBC8A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133600"/>
            <a:ext cx="165576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9">
            <a:extLst>
              <a:ext uri="{FF2B5EF4-FFF2-40B4-BE49-F238E27FC236}">
                <a16:creationId xmlns:a16="http://schemas.microsoft.com/office/drawing/2014/main" id="{75E5E9F2-B23E-4C3C-AC75-D785D11AE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78063"/>
            <a:ext cx="1584325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Oval 20">
            <a:extLst>
              <a:ext uri="{FF2B5EF4-FFF2-40B4-BE49-F238E27FC236}">
                <a16:creationId xmlns:a16="http://schemas.microsoft.com/office/drawing/2014/main" id="{68D6B214-7120-4580-A75F-EB6B46A62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4117" name="Oval 21">
            <a:extLst>
              <a:ext uri="{FF2B5EF4-FFF2-40B4-BE49-F238E27FC236}">
                <a16:creationId xmlns:a16="http://schemas.microsoft.com/office/drawing/2014/main" id="{A28415C4-056C-4794-8EA6-128035433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788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4103" name="Oval 22">
            <a:extLst>
              <a:ext uri="{FF2B5EF4-FFF2-40B4-BE49-F238E27FC236}">
                <a16:creationId xmlns:a16="http://schemas.microsoft.com/office/drawing/2014/main" id="{7BB6640B-9926-413D-B664-5859BE622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6950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4119" name="Oval 23">
            <a:extLst>
              <a:ext uri="{FF2B5EF4-FFF2-40B4-BE49-F238E27FC236}">
                <a16:creationId xmlns:a16="http://schemas.microsoft.com/office/drawing/2014/main" id="{3D8157E9-3521-442A-BC4A-603DE78648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4105" name="Oval 24">
            <a:extLst>
              <a:ext uri="{FF2B5EF4-FFF2-40B4-BE49-F238E27FC236}">
                <a16:creationId xmlns:a16="http://schemas.microsoft.com/office/drawing/2014/main" id="{22EABD88-6244-496C-B9A3-DD029AB7C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542607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4106" name="Oval 25">
            <a:extLst>
              <a:ext uri="{FF2B5EF4-FFF2-40B4-BE49-F238E27FC236}">
                <a16:creationId xmlns:a16="http://schemas.microsoft.com/office/drawing/2014/main" id="{D375AA24-20BF-496E-B81A-2D34AD45E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4107" name="Oval 26">
            <a:extLst>
              <a:ext uri="{FF2B5EF4-FFF2-40B4-BE49-F238E27FC236}">
                <a16:creationId xmlns:a16="http://schemas.microsoft.com/office/drawing/2014/main" id="{4952F839-B5D7-4135-AE9B-9BABC5F30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4108" name="Oval 27">
            <a:extLst>
              <a:ext uri="{FF2B5EF4-FFF2-40B4-BE49-F238E27FC236}">
                <a16:creationId xmlns:a16="http://schemas.microsoft.com/office/drawing/2014/main" id="{ED02B62E-13A1-4336-8D85-4EB4AE8CD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4109" name="Oval 28">
            <a:extLst>
              <a:ext uri="{FF2B5EF4-FFF2-40B4-BE49-F238E27FC236}">
                <a16:creationId xmlns:a16="http://schemas.microsoft.com/office/drawing/2014/main" id="{A01F0A88-60FC-4DFF-9CBD-60989083E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4110" name="Oval 29">
            <a:extLst>
              <a:ext uri="{FF2B5EF4-FFF2-40B4-BE49-F238E27FC236}">
                <a16:creationId xmlns:a16="http://schemas.microsoft.com/office/drawing/2014/main" id="{90D4C787-01E0-496C-A569-CC2653B55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42607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10</a:t>
            </a:r>
          </a:p>
        </p:txBody>
      </p:sp>
      <p:pic>
        <p:nvPicPr>
          <p:cNvPr id="4111" name="Picture 30">
            <a:extLst>
              <a:ext uri="{FF2B5EF4-FFF2-40B4-BE49-F238E27FC236}">
                <a16:creationId xmlns:a16="http://schemas.microsoft.com/office/drawing/2014/main" id="{C7DBC32F-EA41-4EB8-8EAC-ABE40DD57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492375"/>
            <a:ext cx="1617663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2" name="Text Box 31">
            <a:extLst>
              <a:ext uri="{FF2B5EF4-FFF2-40B4-BE49-F238E27FC236}">
                <a16:creationId xmlns:a16="http://schemas.microsoft.com/office/drawing/2014/main" id="{65FC6A5C-B3C1-4904-9C9E-1FC245416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3284538"/>
            <a:ext cx="495300" cy="762000"/>
          </a:xfrm>
          <a:prstGeom prst="rect">
            <a:avLst/>
          </a:prstGeom>
          <a:solidFill>
            <a:srgbClr val="BBE0E3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4400" b="1">
                <a:solidFill>
                  <a:schemeClr val="tx2"/>
                </a:solidFill>
              </a:rPr>
              <a:t>3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0.0615 L 0.13386 -0.37618 " pathEditMode="relative" ptsTypes="AA">
                                      <p:cBhvr>
                                        <p:cTn id="6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0615 L 0.30712 -0.36578 " pathEditMode="relative" ptsTypes="AA">
                                      <p:cBhvr>
                                        <p:cTn id="12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7" grpId="0" animBg="1"/>
      <p:bldP spid="4117" grpId="1" animBg="1"/>
      <p:bldP spid="4119" grpId="0" animBg="1"/>
      <p:bldP spid="41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D8D9F503-04DE-41E0-A257-264D9E4B4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620713"/>
            <a:ext cx="5573712" cy="428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Oval 15">
            <a:extLst>
              <a:ext uri="{FF2B5EF4-FFF2-40B4-BE49-F238E27FC236}">
                <a16:creationId xmlns:a16="http://schemas.microsoft.com/office/drawing/2014/main" id="{86C218B9-BE6E-4F35-B3A5-3A244B484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2997200"/>
            <a:ext cx="719137" cy="698500"/>
          </a:xfrm>
          <a:prstGeom prst="ellipse">
            <a:avLst/>
          </a:prstGeom>
          <a:solidFill>
            <a:srgbClr val="4375E5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4" name="Oval 16">
            <a:extLst>
              <a:ext uri="{FF2B5EF4-FFF2-40B4-BE49-F238E27FC236}">
                <a16:creationId xmlns:a16="http://schemas.microsoft.com/office/drawing/2014/main" id="{128803D1-5537-4E4D-87DE-C4CD84CF7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5025" y="3306763"/>
            <a:ext cx="719138" cy="698500"/>
          </a:xfrm>
          <a:prstGeom prst="ellipse">
            <a:avLst/>
          </a:prstGeom>
          <a:solidFill>
            <a:srgbClr val="4375E5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5125" name="Oval 17">
            <a:extLst>
              <a:ext uri="{FF2B5EF4-FFF2-40B4-BE49-F238E27FC236}">
                <a16:creationId xmlns:a16="http://schemas.microsoft.com/office/drawing/2014/main" id="{419EE89D-3DD0-419E-91B1-8CB000D76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3522663"/>
            <a:ext cx="719138" cy="698500"/>
          </a:xfrm>
          <a:prstGeom prst="ellipse">
            <a:avLst/>
          </a:prstGeom>
          <a:solidFill>
            <a:srgbClr val="4375E5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6" name="Oval 19">
            <a:extLst>
              <a:ext uri="{FF2B5EF4-FFF2-40B4-BE49-F238E27FC236}">
                <a16:creationId xmlns:a16="http://schemas.microsoft.com/office/drawing/2014/main" id="{F8B4AA11-011E-4079-B717-D02C8FC82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5127" name="Oval 20">
            <a:extLst>
              <a:ext uri="{FF2B5EF4-FFF2-40B4-BE49-F238E27FC236}">
                <a16:creationId xmlns:a16="http://schemas.microsoft.com/office/drawing/2014/main" id="{C4095FBD-4DAD-4C77-AA59-FC9FCB258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788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5128" name="Oval 21">
            <a:extLst>
              <a:ext uri="{FF2B5EF4-FFF2-40B4-BE49-F238E27FC236}">
                <a16:creationId xmlns:a16="http://schemas.microsoft.com/office/drawing/2014/main" id="{81B423ED-AFBA-4155-BFEB-C1651A876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6950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5129" name="Oval 22">
            <a:extLst>
              <a:ext uri="{FF2B5EF4-FFF2-40B4-BE49-F238E27FC236}">
                <a16:creationId xmlns:a16="http://schemas.microsoft.com/office/drawing/2014/main" id="{948E51D5-A77C-4480-AEFE-DBEC1E424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5130" name="Oval 23">
            <a:extLst>
              <a:ext uri="{FF2B5EF4-FFF2-40B4-BE49-F238E27FC236}">
                <a16:creationId xmlns:a16="http://schemas.microsoft.com/office/drawing/2014/main" id="{462C7186-3C06-4573-B9AA-295F31E45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542607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5144" name="Oval 24">
            <a:extLst>
              <a:ext uri="{FF2B5EF4-FFF2-40B4-BE49-F238E27FC236}">
                <a16:creationId xmlns:a16="http://schemas.microsoft.com/office/drawing/2014/main" id="{21BAFF8A-AE11-4D4F-9D45-62D2F9CAE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5132" name="Oval 25">
            <a:extLst>
              <a:ext uri="{FF2B5EF4-FFF2-40B4-BE49-F238E27FC236}">
                <a16:creationId xmlns:a16="http://schemas.microsoft.com/office/drawing/2014/main" id="{1B110D3A-B508-426E-BF05-75C9CB542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5146" name="Oval 26">
            <a:extLst>
              <a:ext uri="{FF2B5EF4-FFF2-40B4-BE49-F238E27FC236}">
                <a16:creationId xmlns:a16="http://schemas.microsoft.com/office/drawing/2014/main" id="{AF604F9E-BBD6-4EF2-AF1C-E8E021FBD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5134" name="Oval 27">
            <a:extLst>
              <a:ext uri="{FF2B5EF4-FFF2-40B4-BE49-F238E27FC236}">
                <a16:creationId xmlns:a16="http://schemas.microsoft.com/office/drawing/2014/main" id="{19834C6F-9C02-4781-A804-389045829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5135" name="Oval 28">
            <a:extLst>
              <a:ext uri="{FF2B5EF4-FFF2-40B4-BE49-F238E27FC236}">
                <a16:creationId xmlns:a16="http://schemas.microsoft.com/office/drawing/2014/main" id="{F8D6C6D5-07A8-4DFF-8984-F8AB314A2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42607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10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615 L -0.07083 -0.35514 " pathEditMode="relative" ptsTypes="AA">
                                      <p:cBhvr>
                                        <p:cTn id="6" dur="2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511 L -0.10243 -0.28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-115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4" grpId="0" animBg="1"/>
      <p:bldP spid="51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>
            <a:extLst>
              <a:ext uri="{FF2B5EF4-FFF2-40B4-BE49-F238E27FC236}">
                <a16:creationId xmlns:a16="http://schemas.microsoft.com/office/drawing/2014/main" id="{20C21467-EBB9-4ACF-90BD-F927A1F3C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484313"/>
            <a:ext cx="188118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7">
            <a:extLst>
              <a:ext uri="{FF2B5EF4-FFF2-40B4-BE49-F238E27FC236}">
                <a16:creationId xmlns:a16="http://schemas.microsoft.com/office/drawing/2014/main" id="{D984F56B-837F-4421-9CCF-36AF1EB5B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1484313"/>
            <a:ext cx="187325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8">
            <a:extLst>
              <a:ext uri="{FF2B5EF4-FFF2-40B4-BE49-F238E27FC236}">
                <a16:creationId xmlns:a16="http://schemas.microsoft.com/office/drawing/2014/main" id="{00971166-A213-4540-A28B-E8287D627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1557338"/>
            <a:ext cx="18811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Oval 9">
            <a:extLst>
              <a:ext uri="{FF2B5EF4-FFF2-40B4-BE49-F238E27FC236}">
                <a16:creationId xmlns:a16="http://schemas.microsoft.com/office/drawing/2014/main" id="{CCC1F727-FD75-4D97-98BE-D04A1B2A1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102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0</a:t>
            </a:r>
          </a:p>
        </p:txBody>
      </p:sp>
      <p:sp>
        <p:nvSpPr>
          <p:cNvPr id="6150" name="Oval 13">
            <a:extLst>
              <a:ext uri="{FF2B5EF4-FFF2-40B4-BE49-F238E27FC236}">
                <a16:creationId xmlns:a16="http://schemas.microsoft.com/office/drawing/2014/main" id="{024B4D36-29A1-4F67-A091-1980AEFE07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788" y="56102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6158" name="Oval 14">
            <a:extLst>
              <a:ext uri="{FF2B5EF4-FFF2-40B4-BE49-F238E27FC236}">
                <a16:creationId xmlns:a16="http://schemas.microsoft.com/office/drawing/2014/main" id="{D4486615-AEF2-484D-8B48-50D84FE8F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6152" name="Oval 15">
            <a:extLst>
              <a:ext uri="{FF2B5EF4-FFF2-40B4-BE49-F238E27FC236}">
                <a16:creationId xmlns:a16="http://schemas.microsoft.com/office/drawing/2014/main" id="{E143FCF7-D058-4EB7-9E88-FCD0217E4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2" name="Oval 16">
            <a:extLst>
              <a:ext uri="{FF2B5EF4-FFF2-40B4-BE49-F238E27FC236}">
                <a16:creationId xmlns:a16="http://schemas.microsoft.com/office/drawing/2014/main" id="{69F2F24F-411F-4CB0-8666-7D704843E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6154" name="Oval 17">
            <a:extLst>
              <a:ext uri="{FF2B5EF4-FFF2-40B4-BE49-F238E27FC236}">
                <a16:creationId xmlns:a16="http://schemas.microsoft.com/office/drawing/2014/main" id="{C531475E-3A53-47C5-98D8-55CF059C7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6155" name="Oval 18">
            <a:extLst>
              <a:ext uri="{FF2B5EF4-FFF2-40B4-BE49-F238E27FC236}">
                <a16:creationId xmlns:a16="http://schemas.microsoft.com/office/drawing/2014/main" id="{383DC875-E7D5-46CC-9A50-AF699F411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6156" name="Oval 19">
            <a:extLst>
              <a:ext uri="{FF2B5EF4-FFF2-40B4-BE49-F238E27FC236}">
                <a16:creationId xmlns:a16="http://schemas.microsoft.com/office/drawing/2014/main" id="{A7BA4ABD-7120-45EE-BE19-A80EC7B40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6157" name="Oval 20">
            <a:extLst>
              <a:ext uri="{FF2B5EF4-FFF2-40B4-BE49-F238E27FC236}">
                <a16:creationId xmlns:a16="http://schemas.microsoft.com/office/drawing/2014/main" id="{A33D1D3F-6837-4F5B-9DB7-3A938D64E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3" name="Oval 21">
            <a:extLst>
              <a:ext uri="{FF2B5EF4-FFF2-40B4-BE49-F238E27FC236}">
                <a16:creationId xmlns:a16="http://schemas.microsoft.com/office/drawing/2014/main" id="{834908BB-8885-42D7-9F78-CBEA4035C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6159" name="Text Box 44">
            <a:extLst>
              <a:ext uri="{FF2B5EF4-FFF2-40B4-BE49-F238E27FC236}">
                <a16:creationId xmlns:a16="http://schemas.microsoft.com/office/drawing/2014/main" id="{F22F3E30-E378-48E2-815F-B38A4BE38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2588" y="2090738"/>
            <a:ext cx="495300" cy="762000"/>
          </a:xfrm>
          <a:prstGeom prst="rect">
            <a:avLst/>
          </a:prstGeom>
          <a:solidFill>
            <a:srgbClr val="BBE0E3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6160" name="Text Box 54">
            <a:extLst>
              <a:ext uri="{FF2B5EF4-FFF2-40B4-BE49-F238E27FC236}">
                <a16:creationId xmlns:a16="http://schemas.microsoft.com/office/drawing/2014/main" id="{05FF5E01-38B6-45A3-B0D5-45FEE8FE6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388" y="5537200"/>
            <a:ext cx="495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6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7492 L 0.06302 -0.50497 " pathEditMode="relative" ptsTypes="AA">
                                      <p:cBhvr>
                                        <p:cTn id="6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7191 L 0.50382 -0.501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-215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9970D157-0B5A-4774-A044-9290D0910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2713037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5">
            <a:extLst>
              <a:ext uri="{FF2B5EF4-FFF2-40B4-BE49-F238E27FC236}">
                <a16:creationId xmlns:a16="http://schemas.microsoft.com/office/drawing/2014/main" id="{BAE9EC63-7D64-4F2B-9966-4C4EBEC0C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73238"/>
            <a:ext cx="271303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6">
            <a:extLst>
              <a:ext uri="{FF2B5EF4-FFF2-40B4-BE49-F238E27FC236}">
                <a16:creationId xmlns:a16="http://schemas.microsoft.com/office/drawing/2014/main" id="{EF931237-710D-4EA6-B2B4-ADD0C1C12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773238"/>
            <a:ext cx="271303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Oval 8">
            <a:extLst>
              <a:ext uri="{FF2B5EF4-FFF2-40B4-BE49-F238E27FC236}">
                <a16:creationId xmlns:a16="http://schemas.microsoft.com/office/drawing/2014/main" id="{40E9A744-5ED8-4349-A92A-F35FC1021D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465763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7174" name="Oval 9">
            <a:extLst>
              <a:ext uri="{FF2B5EF4-FFF2-40B4-BE49-F238E27FC236}">
                <a16:creationId xmlns:a16="http://schemas.microsoft.com/office/drawing/2014/main" id="{49D670F2-4683-45EC-9175-D9F89D4E8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5465763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7178" name="Oval 10">
            <a:extLst>
              <a:ext uri="{FF2B5EF4-FFF2-40B4-BE49-F238E27FC236}">
                <a16:creationId xmlns:a16="http://schemas.microsoft.com/office/drawing/2014/main" id="{092E4019-DB85-4D0F-9586-E1C0D2D0D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100" y="54451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11</a:t>
            </a:r>
          </a:p>
        </p:txBody>
      </p:sp>
      <p:sp>
        <p:nvSpPr>
          <p:cNvPr id="2" name="Oval 11">
            <a:extLst>
              <a:ext uri="{FF2B5EF4-FFF2-40B4-BE49-F238E27FC236}">
                <a16:creationId xmlns:a16="http://schemas.microsoft.com/office/drawing/2014/main" id="{4FF2693F-9DD2-47BC-9A31-F8DA63627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54451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12</a:t>
            </a:r>
          </a:p>
        </p:txBody>
      </p:sp>
      <p:sp>
        <p:nvSpPr>
          <p:cNvPr id="7177" name="Oval 12">
            <a:extLst>
              <a:ext uri="{FF2B5EF4-FFF2-40B4-BE49-F238E27FC236}">
                <a16:creationId xmlns:a16="http://schemas.microsoft.com/office/drawing/2014/main" id="{E8E51101-D452-4F34-8537-E16749129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838" y="54451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13</a:t>
            </a:r>
          </a:p>
        </p:txBody>
      </p:sp>
      <p:sp>
        <p:nvSpPr>
          <p:cNvPr id="3" name="Oval 13">
            <a:extLst>
              <a:ext uri="{FF2B5EF4-FFF2-40B4-BE49-F238E27FC236}">
                <a16:creationId xmlns:a16="http://schemas.microsoft.com/office/drawing/2014/main" id="{56F5D4E5-92F1-4641-B020-EC02D2AF3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54451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14</a:t>
            </a:r>
          </a:p>
        </p:txBody>
      </p:sp>
      <p:sp>
        <p:nvSpPr>
          <p:cNvPr id="7179" name="Oval 14">
            <a:extLst>
              <a:ext uri="{FF2B5EF4-FFF2-40B4-BE49-F238E27FC236}">
                <a16:creationId xmlns:a16="http://schemas.microsoft.com/office/drawing/2014/main" id="{FE10CD39-7B57-4A76-A393-82262DD86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54451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15</a:t>
            </a:r>
          </a:p>
        </p:txBody>
      </p:sp>
      <p:sp>
        <p:nvSpPr>
          <p:cNvPr id="7180" name="Oval 15">
            <a:extLst>
              <a:ext uri="{FF2B5EF4-FFF2-40B4-BE49-F238E27FC236}">
                <a16:creationId xmlns:a16="http://schemas.microsoft.com/office/drawing/2014/main" id="{1E9EB86C-DCAF-4E7A-8B45-9E28483B4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325" y="54451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16</a:t>
            </a:r>
          </a:p>
        </p:txBody>
      </p:sp>
      <p:sp>
        <p:nvSpPr>
          <p:cNvPr id="7181" name="Oval 16">
            <a:extLst>
              <a:ext uri="{FF2B5EF4-FFF2-40B4-BE49-F238E27FC236}">
                <a16:creationId xmlns:a16="http://schemas.microsoft.com/office/drawing/2014/main" id="{605236C1-2041-41F8-B1BA-BDC6A4B39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488" y="54451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17</a:t>
            </a:r>
          </a:p>
        </p:txBody>
      </p:sp>
      <p:sp>
        <p:nvSpPr>
          <p:cNvPr id="7182" name="Oval 17">
            <a:extLst>
              <a:ext uri="{FF2B5EF4-FFF2-40B4-BE49-F238E27FC236}">
                <a16:creationId xmlns:a16="http://schemas.microsoft.com/office/drawing/2014/main" id="{60CDBD18-601D-4ED7-AFD0-985F773CB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0650" y="54451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18</a:t>
            </a:r>
          </a:p>
        </p:txBody>
      </p:sp>
      <p:sp>
        <p:nvSpPr>
          <p:cNvPr id="7183" name="Oval 18">
            <a:extLst>
              <a:ext uri="{FF2B5EF4-FFF2-40B4-BE49-F238E27FC236}">
                <a16:creationId xmlns:a16="http://schemas.microsoft.com/office/drawing/2014/main" id="{250851B5-9BEB-460A-9CE3-685C01AC2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119697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10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0.06428 L 0.07882 -0.620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-27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06127 L 0.496 -0.617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10" y="-27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animBg="1"/>
      <p:bldP spid="71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19A84A80-AE74-49A4-BF5C-C77DAF078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25538"/>
            <a:ext cx="2366963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5">
            <a:extLst>
              <a:ext uri="{FF2B5EF4-FFF2-40B4-BE49-F238E27FC236}">
                <a16:creationId xmlns:a16="http://schemas.microsoft.com/office/drawing/2014/main" id="{858CA90C-4CE9-4591-B09E-E7611CE86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125538"/>
            <a:ext cx="2366963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6">
            <a:extLst>
              <a:ext uri="{FF2B5EF4-FFF2-40B4-BE49-F238E27FC236}">
                <a16:creationId xmlns:a16="http://schemas.microsoft.com/office/drawing/2014/main" id="{02D616E0-C525-4B5D-AD2E-CEE79429A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50" y="1125538"/>
            <a:ext cx="2366963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Oval 8">
            <a:extLst>
              <a:ext uri="{FF2B5EF4-FFF2-40B4-BE49-F238E27FC236}">
                <a16:creationId xmlns:a16="http://schemas.microsoft.com/office/drawing/2014/main" id="{394BB882-B73A-46BB-80CD-578910B85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394325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8198" name="Oval 9">
            <a:extLst>
              <a:ext uri="{FF2B5EF4-FFF2-40B4-BE49-F238E27FC236}">
                <a16:creationId xmlns:a16="http://schemas.microsoft.com/office/drawing/2014/main" id="{7356BFC4-22EA-4E49-9FDE-F4B639F1D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5394325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11</a:t>
            </a:r>
          </a:p>
        </p:txBody>
      </p:sp>
      <p:sp>
        <p:nvSpPr>
          <p:cNvPr id="8199" name="Oval 10">
            <a:extLst>
              <a:ext uri="{FF2B5EF4-FFF2-40B4-BE49-F238E27FC236}">
                <a16:creationId xmlns:a16="http://schemas.microsoft.com/office/drawing/2014/main" id="{B7E2162B-CB63-4A9E-A23F-70AEF6589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100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12</a:t>
            </a:r>
          </a:p>
        </p:txBody>
      </p:sp>
      <p:sp>
        <p:nvSpPr>
          <p:cNvPr id="8200" name="Oval 11">
            <a:extLst>
              <a:ext uri="{FF2B5EF4-FFF2-40B4-BE49-F238E27FC236}">
                <a16:creationId xmlns:a16="http://schemas.microsoft.com/office/drawing/2014/main" id="{4D6760AD-D854-4A15-A505-74D99942E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13</a:t>
            </a:r>
          </a:p>
        </p:txBody>
      </p:sp>
      <p:sp>
        <p:nvSpPr>
          <p:cNvPr id="8204" name="Oval 12">
            <a:extLst>
              <a:ext uri="{FF2B5EF4-FFF2-40B4-BE49-F238E27FC236}">
                <a16:creationId xmlns:a16="http://schemas.microsoft.com/office/drawing/2014/main" id="{FF0FE759-1A3E-464B-8B2F-121C3E6EE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838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14</a:t>
            </a:r>
          </a:p>
        </p:txBody>
      </p:sp>
      <p:sp>
        <p:nvSpPr>
          <p:cNvPr id="8202" name="Oval 13">
            <a:extLst>
              <a:ext uri="{FF2B5EF4-FFF2-40B4-BE49-F238E27FC236}">
                <a16:creationId xmlns:a16="http://schemas.microsoft.com/office/drawing/2014/main" id="{A0196CE5-6C0C-4EE9-BB01-DC4B01EA2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15</a:t>
            </a:r>
          </a:p>
        </p:txBody>
      </p:sp>
      <p:sp>
        <p:nvSpPr>
          <p:cNvPr id="8206" name="Oval 14">
            <a:extLst>
              <a:ext uri="{FF2B5EF4-FFF2-40B4-BE49-F238E27FC236}">
                <a16:creationId xmlns:a16="http://schemas.microsoft.com/office/drawing/2014/main" id="{87DC840D-CB7F-4C16-B7E1-910340C44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16</a:t>
            </a:r>
          </a:p>
        </p:txBody>
      </p:sp>
      <p:sp>
        <p:nvSpPr>
          <p:cNvPr id="2" name="Oval 15">
            <a:extLst>
              <a:ext uri="{FF2B5EF4-FFF2-40B4-BE49-F238E27FC236}">
                <a16:creationId xmlns:a16="http://schemas.microsoft.com/office/drawing/2014/main" id="{3F052245-3416-4F03-87A0-89AA7FB83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325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17</a:t>
            </a:r>
          </a:p>
        </p:txBody>
      </p:sp>
      <p:sp>
        <p:nvSpPr>
          <p:cNvPr id="8205" name="Oval 16">
            <a:extLst>
              <a:ext uri="{FF2B5EF4-FFF2-40B4-BE49-F238E27FC236}">
                <a16:creationId xmlns:a16="http://schemas.microsoft.com/office/drawing/2014/main" id="{C74ED63B-EC53-40A4-84D0-EE44866C3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488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18</a:t>
            </a:r>
          </a:p>
        </p:txBody>
      </p:sp>
      <p:sp>
        <p:nvSpPr>
          <p:cNvPr id="3" name="Oval 17">
            <a:extLst>
              <a:ext uri="{FF2B5EF4-FFF2-40B4-BE49-F238E27FC236}">
                <a16:creationId xmlns:a16="http://schemas.microsoft.com/office/drawing/2014/main" id="{7094AE27-795A-4546-8845-36AB37214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0650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19</a:t>
            </a:r>
          </a:p>
        </p:txBody>
      </p:sp>
      <p:sp>
        <p:nvSpPr>
          <p:cNvPr id="8207" name="Oval 18">
            <a:extLst>
              <a:ext uri="{FF2B5EF4-FFF2-40B4-BE49-F238E27FC236}">
                <a16:creationId xmlns:a16="http://schemas.microsoft.com/office/drawing/2014/main" id="{F3C676B8-DB5C-4CA6-99ED-94577BB10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2636838"/>
            <a:ext cx="720725" cy="698500"/>
          </a:xfrm>
          <a:prstGeom prst="ellipse">
            <a:avLst/>
          </a:prstGeom>
          <a:solidFill>
            <a:srgbClr val="BBE0E3">
              <a:alpha val="67842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chemeClr val="tx2"/>
                </a:solidFill>
              </a:rPr>
              <a:t>15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6151 L -0.30712 -0.3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-16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6151 L 0.13386 -0.3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16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animBg="1"/>
      <p:bldP spid="82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0">
            <a:extLst>
              <a:ext uri="{FF2B5EF4-FFF2-40B4-BE49-F238E27FC236}">
                <a16:creationId xmlns:a16="http://schemas.microsoft.com/office/drawing/2014/main" id="{40F4ECDF-AAFD-427A-8C83-DCC0B23C3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060575"/>
            <a:ext cx="20208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1">
            <a:extLst>
              <a:ext uri="{FF2B5EF4-FFF2-40B4-BE49-F238E27FC236}">
                <a16:creationId xmlns:a16="http://schemas.microsoft.com/office/drawing/2014/main" id="{6054AA39-9A74-4C93-8E08-C1DC0D9EA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2060575"/>
            <a:ext cx="202088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9">
            <a:extLst>
              <a:ext uri="{FF2B5EF4-FFF2-40B4-BE49-F238E27FC236}">
                <a16:creationId xmlns:a16="http://schemas.microsoft.com/office/drawing/2014/main" id="{BCB8899D-B910-40A9-8F37-BBB25A539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060575"/>
            <a:ext cx="202088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>
            <a:extLst>
              <a:ext uri="{FF2B5EF4-FFF2-40B4-BE49-F238E27FC236}">
                <a16:creationId xmlns:a16="http://schemas.microsoft.com/office/drawing/2014/main" id="{3227F6EE-E659-4F33-A422-E08A3C673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850" y="3722688"/>
            <a:ext cx="2600325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Oval 6">
            <a:extLst>
              <a:ext uri="{FF2B5EF4-FFF2-40B4-BE49-F238E27FC236}">
                <a16:creationId xmlns:a16="http://schemas.microsoft.com/office/drawing/2014/main" id="{F0B76B04-5B4A-418C-8723-E434B0CF4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41350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11</a:t>
            </a:r>
          </a:p>
        </p:txBody>
      </p:sp>
      <p:sp>
        <p:nvSpPr>
          <p:cNvPr id="9223" name="Oval 7">
            <a:extLst>
              <a:ext uri="{FF2B5EF4-FFF2-40B4-BE49-F238E27FC236}">
                <a16:creationId xmlns:a16="http://schemas.microsoft.com/office/drawing/2014/main" id="{1BECD970-28B9-4324-BDD7-00470EAB6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641350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12</a:t>
            </a:r>
          </a:p>
        </p:txBody>
      </p:sp>
      <p:sp>
        <p:nvSpPr>
          <p:cNvPr id="9224" name="Oval 8">
            <a:extLst>
              <a:ext uri="{FF2B5EF4-FFF2-40B4-BE49-F238E27FC236}">
                <a16:creationId xmlns:a16="http://schemas.microsoft.com/office/drawing/2014/main" id="{04CA8FC8-66CF-4687-A47F-A01C96649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5663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13</a:t>
            </a:r>
          </a:p>
        </p:txBody>
      </p:sp>
      <p:sp>
        <p:nvSpPr>
          <p:cNvPr id="9225" name="Oval 9">
            <a:extLst>
              <a:ext uri="{FF2B5EF4-FFF2-40B4-BE49-F238E27FC236}">
                <a16:creationId xmlns:a16="http://schemas.microsoft.com/office/drawing/2014/main" id="{545B7589-4C09-4FAB-816B-CFDDBDC60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14</a:t>
            </a:r>
          </a:p>
        </p:txBody>
      </p:sp>
      <p:sp>
        <p:nvSpPr>
          <p:cNvPr id="9226" name="Oval 10">
            <a:extLst>
              <a:ext uri="{FF2B5EF4-FFF2-40B4-BE49-F238E27FC236}">
                <a16:creationId xmlns:a16="http://schemas.microsoft.com/office/drawing/2014/main" id="{80505AD4-1E26-4ED5-828E-F8B5B7D6A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15</a:t>
            </a:r>
          </a:p>
        </p:txBody>
      </p:sp>
      <p:sp>
        <p:nvSpPr>
          <p:cNvPr id="9227" name="Oval 11">
            <a:extLst>
              <a:ext uri="{FF2B5EF4-FFF2-40B4-BE49-F238E27FC236}">
                <a16:creationId xmlns:a16="http://schemas.microsoft.com/office/drawing/2014/main" id="{7CB082FF-C680-4818-B8EA-886AD884D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16</a:t>
            </a:r>
          </a:p>
        </p:txBody>
      </p:sp>
      <p:sp>
        <p:nvSpPr>
          <p:cNvPr id="9228" name="Oval 12">
            <a:extLst>
              <a:ext uri="{FF2B5EF4-FFF2-40B4-BE49-F238E27FC236}">
                <a16:creationId xmlns:a16="http://schemas.microsoft.com/office/drawing/2014/main" id="{4CD1C24F-93FD-4089-AE3C-D6FA28A29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17</a:t>
            </a:r>
          </a:p>
        </p:txBody>
      </p:sp>
      <p:sp>
        <p:nvSpPr>
          <p:cNvPr id="9229" name="Oval 13">
            <a:extLst>
              <a:ext uri="{FF2B5EF4-FFF2-40B4-BE49-F238E27FC236}">
                <a16:creationId xmlns:a16="http://schemas.microsoft.com/office/drawing/2014/main" id="{3B5E35C2-3197-4CAA-B4EA-EE541DABB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18</a:t>
            </a:r>
          </a:p>
        </p:txBody>
      </p:sp>
      <p:sp>
        <p:nvSpPr>
          <p:cNvPr id="9230" name="Oval 14">
            <a:extLst>
              <a:ext uri="{FF2B5EF4-FFF2-40B4-BE49-F238E27FC236}">
                <a16:creationId xmlns:a16="http://schemas.microsoft.com/office/drawing/2014/main" id="{9FEC3773-F86F-4185-9540-4F972EBBE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19</a:t>
            </a:r>
          </a:p>
        </p:txBody>
      </p:sp>
      <p:sp>
        <p:nvSpPr>
          <p:cNvPr id="9231" name="Oval 15">
            <a:extLst>
              <a:ext uri="{FF2B5EF4-FFF2-40B4-BE49-F238E27FC236}">
                <a16:creationId xmlns:a16="http://schemas.microsoft.com/office/drawing/2014/main" id="{80B35860-4BAD-46A1-AAE2-40346097A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9213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400" b="1">
                <a:solidFill>
                  <a:srgbClr val="003300"/>
                </a:solidFill>
              </a:rPr>
              <a:t>20</a:t>
            </a:r>
          </a:p>
        </p:txBody>
      </p:sp>
      <p:pic>
        <p:nvPicPr>
          <p:cNvPr id="9232" name="Picture 16">
            <a:extLst>
              <a:ext uri="{FF2B5EF4-FFF2-40B4-BE49-F238E27FC236}">
                <a16:creationId xmlns:a16="http://schemas.microsoft.com/office/drawing/2014/main" id="{C5C1D47D-03D3-429E-ADBB-B95BB75FA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613400"/>
            <a:ext cx="2124075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Picture 17">
            <a:extLst>
              <a:ext uri="{FF2B5EF4-FFF2-40B4-BE49-F238E27FC236}">
                <a16:creationId xmlns:a16="http://schemas.microsoft.com/office/drawing/2014/main" id="{69B1D609-265A-4E95-A206-4F4C4BA50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661025"/>
            <a:ext cx="2124075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4" name="Picture 18">
            <a:extLst>
              <a:ext uri="{FF2B5EF4-FFF2-40B4-BE49-F238E27FC236}">
                <a16:creationId xmlns:a16="http://schemas.microsoft.com/office/drawing/2014/main" id="{6EC0E69F-8A7C-489D-88EB-51B95F1BF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5661025"/>
            <a:ext cx="2124075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5" name="Oval 33">
            <a:extLst>
              <a:ext uri="{FF2B5EF4-FFF2-40B4-BE49-F238E27FC236}">
                <a16:creationId xmlns:a16="http://schemas.microsoft.com/office/drawing/2014/main" id="{15757B16-493F-439A-92F2-93ADCC2A2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3141663"/>
            <a:ext cx="719138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36" name="Text Box 22">
            <a:extLst>
              <a:ext uri="{FF2B5EF4-FFF2-40B4-BE49-F238E27FC236}">
                <a16:creationId xmlns:a16="http://schemas.microsoft.com/office/drawing/2014/main" id="{D2CAA399-E75F-4140-9383-8A4B018F4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3098800"/>
            <a:ext cx="806450" cy="762000"/>
          </a:xfrm>
          <a:prstGeom prst="rect">
            <a:avLst/>
          </a:prstGeom>
          <a:solidFill>
            <a:srgbClr val="FAD2E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4400" b="1">
                <a:solidFill>
                  <a:srgbClr val="003300"/>
                </a:solidFill>
              </a:rPr>
              <a:t>19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8 0.05411 L -0.55139 0.368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89" y="157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0.06451 L -0.26007 0.36856 " pathEditMode="relative" ptsTypes="AA">
                                      <p:cBhvr>
                                        <p:cTn id="10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9" grpId="0" animBg="1"/>
      <p:bldP spid="9231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FFFF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FFFF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DA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109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lusya</dc:creator>
  <cp:lastModifiedBy>79671947810</cp:lastModifiedBy>
  <cp:revision>18</cp:revision>
  <dcterms:created xsi:type="dcterms:W3CDTF">2009-07-17T13:57:58Z</dcterms:created>
  <dcterms:modified xsi:type="dcterms:W3CDTF">2021-10-30T12:30:28Z</dcterms:modified>
</cp:coreProperties>
</file>