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62" autoAdjust="0"/>
  </p:normalViewPr>
  <p:slideViewPr>
    <p:cSldViewPr>
      <p:cViewPr varScale="1">
        <p:scale>
          <a:sx n="66" d="100"/>
          <a:sy n="66" d="100"/>
        </p:scale>
        <p:origin x="-15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C68896-B92A-4228-8444-A0FD4CC3C76D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0F21A1-0E86-4731-AB0D-C6778E5D47B3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«ФОНАРИКИ»</a:t>
          </a:r>
          <a:endParaRPr lang="ru-RU" dirty="0">
            <a:solidFill>
              <a:schemeClr val="bg1"/>
            </a:solidFill>
          </a:endParaRPr>
        </a:p>
      </dgm:t>
    </dgm:pt>
    <dgm:pt modelId="{32F88752-EF3F-41CF-BB2A-6D8F4755A4A4}" type="parTrans" cxnId="{A8987EE2-4888-4FB8-BC71-07B8A0502BE7}">
      <dgm:prSet/>
      <dgm:spPr/>
      <dgm:t>
        <a:bodyPr/>
        <a:lstStyle/>
        <a:p>
          <a:endParaRPr lang="ru-RU"/>
        </a:p>
      </dgm:t>
    </dgm:pt>
    <dgm:pt modelId="{35415D98-1CB0-4B24-A227-94D0E5F8108F}" type="sibTrans" cxnId="{A8987EE2-4888-4FB8-BC71-07B8A0502BE7}">
      <dgm:prSet/>
      <dgm:spPr/>
      <dgm:t>
        <a:bodyPr/>
        <a:lstStyle/>
        <a:p>
          <a:endParaRPr lang="ru-RU"/>
        </a:p>
      </dgm:t>
    </dgm:pt>
    <dgm:pt modelId="{87A38CA3-2FF2-4A55-96A6-F4FA269568B6}">
      <dgm:prSet phldrT="[Текст]" custT="1"/>
      <dgm:spPr/>
      <dgm:t>
        <a:bodyPr/>
        <a:lstStyle/>
        <a:p>
          <a:r>
            <a:rPr lang="ru-RU" sz="2000" dirty="0" smtClean="0">
              <a:latin typeface="Arial Narrow" pitchFamily="34" charset="0"/>
            </a:rPr>
            <a:t>Ладони расположить перед собой, выпрямить и раздвинуть пальцы. Сжимать и разжимать пальцы на обеих руках одновременно или поочередно</a:t>
          </a:r>
          <a:r>
            <a:rPr lang="ru-RU" sz="2000" dirty="0" smtClean="0"/>
            <a:t>.</a:t>
          </a:r>
          <a:endParaRPr lang="ru-RU" sz="2000" dirty="0"/>
        </a:p>
      </dgm:t>
    </dgm:pt>
    <dgm:pt modelId="{43781D2B-7313-4B3D-BD60-58CB13143A71}" type="parTrans" cxnId="{08EDFEBD-E93D-41F8-8D44-61B3C2E4123C}">
      <dgm:prSet/>
      <dgm:spPr/>
      <dgm:t>
        <a:bodyPr/>
        <a:lstStyle/>
        <a:p>
          <a:endParaRPr lang="ru-RU"/>
        </a:p>
      </dgm:t>
    </dgm:pt>
    <dgm:pt modelId="{3D843BFE-889E-4BBE-86A8-929A9F88EFE5}" type="sibTrans" cxnId="{08EDFEBD-E93D-41F8-8D44-61B3C2E4123C}">
      <dgm:prSet/>
      <dgm:spPr/>
      <dgm:t>
        <a:bodyPr/>
        <a:lstStyle/>
        <a:p>
          <a:endParaRPr lang="ru-RU"/>
        </a:p>
      </dgm:t>
    </dgm:pt>
    <dgm:pt modelId="{30C48B6A-43EC-48FC-82F5-DFDA292D3A32}">
      <dgm:prSet phldrT="[Текст]"/>
      <dgm:spPr/>
      <dgm:t>
        <a:bodyPr/>
        <a:lstStyle/>
        <a:p>
          <a:r>
            <a:rPr lang="ru-RU" dirty="0" smtClean="0"/>
            <a:t>«ШАРИК»</a:t>
          </a:r>
          <a:endParaRPr lang="ru-RU" dirty="0"/>
        </a:p>
      </dgm:t>
    </dgm:pt>
    <dgm:pt modelId="{62893D31-81F5-422B-95F2-55A31F75D17C}" type="parTrans" cxnId="{1F20EADB-68BC-4624-855E-98FDEF08245A}">
      <dgm:prSet/>
      <dgm:spPr/>
      <dgm:t>
        <a:bodyPr/>
        <a:lstStyle/>
        <a:p>
          <a:endParaRPr lang="ru-RU"/>
        </a:p>
      </dgm:t>
    </dgm:pt>
    <dgm:pt modelId="{6239A161-8463-4A09-B878-21F09BF86676}" type="sibTrans" cxnId="{1F20EADB-68BC-4624-855E-98FDEF08245A}">
      <dgm:prSet/>
      <dgm:spPr/>
      <dgm:t>
        <a:bodyPr/>
        <a:lstStyle/>
        <a:p>
          <a:endParaRPr lang="ru-RU"/>
        </a:p>
      </dgm:t>
    </dgm:pt>
    <dgm:pt modelId="{41C5766A-E045-4A29-B563-F33F49446891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BB5813A4-FBEE-497A-AC70-FB5BCDE1B536}" type="parTrans" cxnId="{FB86C9A9-BA18-4D90-B883-8ED4039E5D70}">
      <dgm:prSet/>
      <dgm:spPr/>
      <dgm:t>
        <a:bodyPr/>
        <a:lstStyle/>
        <a:p>
          <a:endParaRPr lang="ru-RU"/>
        </a:p>
      </dgm:t>
    </dgm:pt>
    <dgm:pt modelId="{39795713-F3A2-4A48-BE70-B9F0D408577C}" type="sibTrans" cxnId="{FB86C9A9-BA18-4D90-B883-8ED4039E5D70}">
      <dgm:prSet/>
      <dgm:spPr/>
      <dgm:t>
        <a:bodyPr/>
        <a:lstStyle/>
        <a:p>
          <a:endParaRPr lang="ru-RU"/>
        </a:p>
      </dgm:t>
    </dgm:pt>
    <dgm:pt modelId="{A55E9E46-37F6-4A20-9495-9A6CCE08B845}">
      <dgm:prSet phldrT="[Текст]"/>
      <dgm:spPr/>
      <dgm:t>
        <a:bodyPr/>
        <a:lstStyle/>
        <a:p>
          <a:r>
            <a:rPr lang="ru-RU" dirty="0" smtClean="0"/>
            <a:t>«ПЕЧЁМ      БЛИНЫ»</a:t>
          </a:r>
          <a:endParaRPr lang="ru-RU" dirty="0"/>
        </a:p>
      </dgm:t>
    </dgm:pt>
    <dgm:pt modelId="{5037B0FE-5FE7-4F73-816D-B786B7E6C4A7}" type="parTrans" cxnId="{5767BDDD-3865-4185-8A9C-0FFCB08FD439}">
      <dgm:prSet/>
      <dgm:spPr/>
      <dgm:t>
        <a:bodyPr/>
        <a:lstStyle/>
        <a:p>
          <a:endParaRPr lang="ru-RU"/>
        </a:p>
      </dgm:t>
    </dgm:pt>
    <dgm:pt modelId="{BA6E5377-7792-4D9E-B37D-9BAC0B9BC571}" type="sibTrans" cxnId="{5767BDDD-3865-4185-8A9C-0FFCB08FD439}">
      <dgm:prSet/>
      <dgm:spPr/>
      <dgm:t>
        <a:bodyPr/>
        <a:lstStyle/>
        <a:p>
          <a:endParaRPr lang="ru-RU"/>
        </a:p>
      </dgm:t>
    </dgm:pt>
    <dgm:pt modelId="{68237DCE-5CBA-4CA2-B205-BA648869B305}">
      <dgm:prSet phldrT="[Текст]" custT="1"/>
      <dgm:spPr/>
      <dgm:t>
        <a:bodyPr/>
        <a:lstStyle/>
        <a:p>
          <a:r>
            <a:rPr lang="ru-RU" sz="2100" dirty="0" smtClean="0">
              <a:latin typeface="Arial Narrow" pitchFamily="34" charset="0"/>
            </a:rPr>
            <a:t>Попеременно касаться поверхности стола тыльной   стороной руки и ладонью (двумя руками одновременно, попеременно</a:t>
          </a:r>
          <a:r>
            <a:rPr lang="ru-RU" sz="2100" dirty="0" smtClean="0"/>
            <a:t>)</a:t>
          </a:r>
          <a:endParaRPr lang="ru-RU" sz="2100" dirty="0"/>
        </a:p>
      </dgm:t>
    </dgm:pt>
    <dgm:pt modelId="{627FC948-40F3-46EB-8108-403488D7BA9F}" type="parTrans" cxnId="{25861210-F6B4-4941-B05C-9D835B976884}">
      <dgm:prSet/>
      <dgm:spPr/>
      <dgm:t>
        <a:bodyPr/>
        <a:lstStyle/>
        <a:p>
          <a:endParaRPr lang="ru-RU"/>
        </a:p>
      </dgm:t>
    </dgm:pt>
    <dgm:pt modelId="{98F2D319-9681-485D-8A8E-568D0416B8CF}" type="sibTrans" cxnId="{25861210-F6B4-4941-B05C-9D835B976884}">
      <dgm:prSet/>
      <dgm:spPr/>
      <dgm:t>
        <a:bodyPr/>
        <a:lstStyle/>
        <a:p>
          <a:endParaRPr lang="ru-RU"/>
        </a:p>
      </dgm:t>
    </dgm:pt>
    <dgm:pt modelId="{55CE7B15-A544-42B3-94AE-D9393AC8764C}">
      <dgm:prSet/>
      <dgm:spPr/>
      <dgm:t>
        <a:bodyPr/>
        <a:lstStyle/>
        <a:p>
          <a:endParaRPr lang="ru-RU"/>
        </a:p>
      </dgm:t>
    </dgm:pt>
    <dgm:pt modelId="{EACD140D-DE5E-4B3F-8F5D-24285EBF622D}" type="parTrans" cxnId="{AF08DEC8-E912-4064-8869-92E53F3264E4}">
      <dgm:prSet/>
      <dgm:spPr/>
      <dgm:t>
        <a:bodyPr/>
        <a:lstStyle/>
        <a:p>
          <a:endParaRPr lang="ru-RU"/>
        </a:p>
      </dgm:t>
    </dgm:pt>
    <dgm:pt modelId="{4D14BC05-9448-42FB-B94C-87F5109FF392}" type="sibTrans" cxnId="{AF08DEC8-E912-4064-8869-92E53F3264E4}">
      <dgm:prSet/>
      <dgm:spPr/>
      <dgm:t>
        <a:bodyPr/>
        <a:lstStyle/>
        <a:p>
          <a:endParaRPr lang="ru-RU"/>
        </a:p>
      </dgm:t>
    </dgm:pt>
    <dgm:pt modelId="{BEA22F82-6191-4E42-8582-55DE56693934}">
      <dgm:prSet/>
      <dgm:spPr/>
      <dgm:t>
        <a:bodyPr/>
        <a:lstStyle/>
        <a:p>
          <a:endParaRPr lang="ru-RU" sz="2100"/>
        </a:p>
      </dgm:t>
    </dgm:pt>
    <dgm:pt modelId="{FD489286-457E-41B4-93FF-B97192F20C5B}" type="parTrans" cxnId="{F91F7FC9-E611-4B6A-80EE-2F2E24824B7A}">
      <dgm:prSet/>
      <dgm:spPr/>
      <dgm:t>
        <a:bodyPr/>
        <a:lstStyle/>
        <a:p>
          <a:endParaRPr lang="ru-RU"/>
        </a:p>
      </dgm:t>
    </dgm:pt>
    <dgm:pt modelId="{C821BBC5-220F-4D5F-AAC2-6541895EC5E0}" type="sibTrans" cxnId="{F91F7FC9-E611-4B6A-80EE-2F2E24824B7A}">
      <dgm:prSet/>
      <dgm:spPr/>
      <dgm:t>
        <a:bodyPr/>
        <a:lstStyle/>
        <a:p>
          <a:endParaRPr lang="ru-RU"/>
        </a:p>
      </dgm:t>
    </dgm:pt>
    <dgm:pt modelId="{1DCA0750-C259-44D5-AE14-8AEAACCD9207}" type="pres">
      <dgm:prSet presAssocID="{55C68896-B92A-4228-8444-A0FD4CC3C76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18AD69-85BC-4347-92ED-375EC5A1103C}" type="pres">
      <dgm:prSet presAssocID="{D20F21A1-0E86-4731-AB0D-C6778E5D47B3}" presName="compositeNode" presStyleCnt="0">
        <dgm:presLayoutVars>
          <dgm:bulletEnabled val="1"/>
        </dgm:presLayoutVars>
      </dgm:prSet>
      <dgm:spPr/>
    </dgm:pt>
    <dgm:pt modelId="{A176F9C7-A6B4-4019-826E-D723EB40D8CC}" type="pres">
      <dgm:prSet presAssocID="{D20F21A1-0E86-4731-AB0D-C6778E5D47B3}" presName="bgRect" presStyleLbl="node1" presStyleIdx="0" presStyleCnt="3" custScaleX="82444" custScaleY="136975" custLinFactNeighborX="-2442" custLinFactNeighborY="1926"/>
      <dgm:spPr/>
      <dgm:t>
        <a:bodyPr/>
        <a:lstStyle/>
        <a:p>
          <a:endParaRPr lang="ru-RU"/>
        </a:p>
      </dgm:t>
    </dgm:pt>
    <dgm:pt modelId="{CC2B3462-50A1-465E-84B6-706E026007B4}" type="pres">
      <dgm:prSet presAssocID="{D20F21A1-0E86-4731-AB0D-C6778E5D47B3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29C5FA-8EA2-45BF-BF21-53821A390E41}" type="pres">
      <dgm:prSet presAssocID="{D20F21A1-0E86-4731-AB0D-C6778E5D47B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8095B4-1D3A-4F92-BC48-28388E106D64}" type="pres">
      <dgm:prSet presAssocID="{35415D98-1CB0-4B24-A227-94D0E5F8108F}" presName="hSp" presStyleCnt="0"/>
      <dgm:spPr/>
    </dgm:pt>
    <dgm:pt modelId="{498FA2FE-C209-4AE3-BFB1-1515E5810638}" type="pres">
      <dgm:prSet presAssocID="{35415D98-1CB0-4B24-A227-94D0E5F8108F}" presName="vProcSp" presStyleCnt="0"/>
      <dgm:spPr/>
    </dgm:pt>
    <dgm:pt modelId="{C763B6D4-DBA2-4031-B73C-F7B0BFB27B9B}" type="pres">
      <dgm:prSet presAssocID="{35415D98-1CB0-4B24-A227-94D0E5F8108F}" presName="vSp1" presStyleCnt="0"/>
      <dgm:spPr/>
    </dgm:pt>
    <dgm:pt modelId="{11719DE4-DAF1-4844-AF45-D1DA80275940}" type="pres">
      <dgm:prSet presAssocID="{35415D98-1CB0-4B24-A227-94D0E5F8108F}" presName="simulatedConn" presStyleLbl="solidFgAcc1" presStyleIdx="0" presStyleCnt="2" custAng="5400000" custScaleX="78175" custScaleY="10565"/>
      <dgm:spPr/>
    </dgm:pt>
    <dgm:pt modelId="{B96C29A2-D030-4434-B335-A92E10C4E599}" type="pres">
      <dgm:prSet presAssocID="{35415D98-1CB0-4B24-A227-94D0E5F8108F}" presName="vSp2" presStyleCnt="0"/>
      <dgm:spPr/>
    </dgm:pt>
    <dgm:pt modelId="{09BE3CE4-BF52-4F4E-8C60-BB56A81730CD}" type="pres">
      <dgm:prSet presAssocID="{35415D98-1CB0-4B24-A227-94D0E5F8108F}" presName="sibTrans" presStyleCnt="0"/>
      <dgm:spPr/>
    </dgm:pt>
    <dgm:pt modelId="{F163B8B8-A7B9-470B-9F63-4D3581F5DE0B}" type="pres">
      <dgm:prSet presAssocID="{30C48B6A-43EC-48FC-82F5-DFDA292D3A32}" presName="compositeNode" presStyleCnt="0">
        <dgm:presLayoutVars>
          <dgm:bulletEnabled val="1"/>
        </dgm:presLayoutVars>
      </dgm:prSet>
      <dgm:spPr/>
    </dgm:pt>
    <dgm:pt modelId="{5ECDE043-44E6-4D1E-A63A-F6234EFEF67E}" type="pres">
      <dgm:prSet presAssocID="{30C48B6A-43EC-48FC-82F5-DFDA292D3A32}" presName="bgRect" presStyleLbl="node1" presStyleIdx="1" presStyleCnt="3" custScaleY="140579" custLinFactNeighborX="-806" custLinFactNeighborY="-2981"/>
      <dgm:spPr/>
      <dgm:t>
        <a:bodyPr/>
        <a:lstStyle/>
        <a:p>
          <a:endParaRPr lang="ru-RU"/>
        </a:p>
      </dgm:t>
    </dgm:pt>
    <dgm:pt modelId="{4E551F9C-9C46-4A7A-85CC-A9BCC276339B}" type="pres">
      <dgm:prSet presAssocID="{30C48B6A-43EC-48FC-82F5-DFDA292D3A32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1CF7D-5F17-4644-AB7D-EDE57FB9F91E}" type="pres">
      <dgm:prSet presAssocID="{30C48B6A-43EC-48FC-82F5-DFDA292D3A32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6AC58C-0DD8-4DAB-A1C1-E927EAC0B4FA}" type="pres">
      <dgm:prSet presAssocID="{6239A161-8463-4A09-B878-21F09BF86676}" presName="hSp" presStyleCnt="0"/>
      <dgm:spPr/>
    </dgm:pt>
    <dgm:pt modelId="{F78FF013-1849-4861-810C-B415D667529A}" type="pres">
      <dgm:prSet presAssocID="{6239A161-8463-4A09-B878-21F09BF86676}" presName="vProcSp" presStyleCnt="0"/>
      <dgm:spPr/>
    </dgm:pt>
    <dgm:pt modelId="{06D7BE7E-B2DF-443C-8495-3262F31EDF07}" type="pres">
      <dgm:prSet presAssocID="{6239A161-8463-4A09-B878-21F09BF86676}" presName="vSp1" presStyleCnt="0"/>
      <dgm:spPr/>
    </dgm:pt>
    <dgm:pt modelId="{2F6057F5-8F6A-4965-9387-86C49795825E}" type="pres">
      <dgm:prSet presAssocID="{6239A161-8463-4A09-B878-21F09BF86676}" presName="simulatedConn" presStyleLbl="solidFgAcc1" presStyleIdx="1" presStyleCnt="2" custAng="16200000" custScaleX="126667" custScaleY="68846" custLinFactX="-100000" custLinFactY="-45312" custLinFactNeighborX="-199922" custLinFactNeighborY="-100000"/>
      <dgm:spPr>
        <a:prstGeom prst="downArrow">
          <a:avLst/>
        </a:prstGeom>
      </dgm:spPr>
    </dgm:pt>
    <dgm:pt modelId="{03E81012-18B3-4D10-A625-F205F3249528}" type="pres">
      <dgm:prSet presAssocID="{6239A161-8463-4A09-B878-21F09BF86676}" presName="vSp2" presStyleCnt="0"/>
      <dgm:spPr/>
    </dgm:pt>
    <dgm:pt modelId="{B93D0CC1-24E0-4ACA-8A00-0CDEFFEBD46C}" type="pres">
      <dgm:prSet presAssocID="{6239A161-8463-4A09-B878-21F09BF86676}" presName="sibTrans" presStyleCnt="0"/>
      <dgm:spPr/>
    </dgm:pt>
    <dgm:pt modelId="{A8644EFB-EB62-4ED2-B493-D704BC95C280}" type="pres">
      <dgm:prSet presAssocID="{A55E9E46-37F6-4A20-9495-9A6CCE08B845}" presName="compositeNode" presStyleCnt="0">
        <dgm:presLayoutVars>
          <dgm:bulletEnabled val="1"/>
        </dgm:presLayoutVars>
      </dgm:prSet>
      <dgm:spPr/>
    </dgm:pt>
    <dgm:pt modelId="{5D5A05A9-DCBB-4E65-8175-C3F29B2AD859}" type="pres">
      <dgm:prSet presAssocID="{A55E9E46-37F6-4A20-9495-9A6CCE08B845}" presName="bgRect" presStyleLbl="node1" presStyleIdx="2" presStyleCnt="3" custScaleX="78357" custScaleY="140332" custLinFactNeighborX="2229" custLinFactNeighborY="0"/>
      <dgm:spPr/>
      <dgm:t>
        <a:bodyPr/>
        <a:lstStyle/>
        <a:p>
          <a:endParaRPr lang="ru-RU"/>
        </a:p>
      </dgm:t>
    </dgm:pt>
    <dgm:pt modelId="{66927EAC-9CB1-46D3-84FA-7C86AED753A6}" type="pres">
      <dgm:prSet presAssocID="{A55E9E46-37F6-4A20-9495-9A6CCE08B845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A614EA-2D71-48DF-A7F6-8C4883A96182}" type="pres">
      <dgm:prSet presAssocID="{A55E9E46-37F6-4A20-9495-9A6CCE08B845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67BDDD-3865-4185-8A9C-0FFCB08FD439}" srcId="{55C68896-B92A-4228-8444-A0FD4CC3C76D}" destId="{A55E9E46-37F6-4A20-9495-9A6CCE08B845}" srcOrd="2" destOrd="0" parTransId="{5037B0FE-5FE7-4F73-816D-B786B7E6C4A7}" sibTransId="{BA6E5377-7792-4D9E-B37D-9BAC0B9BC571}"/>
    <dgm:cxn modelId="{25861210-F6B4-4941-B05C-9D835B976884}" srcId="{A55E9E46-37F6-4A20-9495-9A6CCE08B845}" destId="{68237DCE-5CBA-4CA2-B205-BA648869B305}" srcOrd="0" destOrd="0" parTransId="{627FC948-40F3-46EB-8108-403488D7BA9F}" sibTransId="{98F2D319-9681-485D-8A8E-568D0416B8CF}"/>
    <dgm:cxn modelId="{08EDFEBD-E93D-41F8-8D44-61B3C2E4123C}" srcId="{D20F21A1-0E86-4731-AB0D-C6778E5D47B3}" destId="{87A38CA3-2FF2-4A55-96A6-F4FA269568B6}" srcOrd="0" destOrd="0" parTransId="{43781D2B-7313-4B3D-BD60-58CB13143A71}" sibTransId="{3D843BFE-889E-4BBE-86A8-929A9F88EFE5}"/>
    <dgm:cxn modelId="{75E11DF1-99BB-4095-9946-7BD6CA95F37C}" type="presOf" srcId="{41C5766A-E045-4A29-B563-F33F49446891}" destId="{35A1CF7D-5F17-4644-AB7D-EDE57FB9F91E}" srcOrd="0" destOrd="0" presId="urn:microsoft.com/office/officeart/2005/8/layout/hProcess7#1"/>
    <dgm:cxn modelId="{1E103E63-F9DB-4607-B788-7D2D7465E98A}" type="presOf" srcId="{30C48B6A-43EC-48FC-82F5-DFDA292D3A32}" destId="{5ECDE043-44E6-4D1E-A63A-F6234EFEF67E}" srcOrd="0" destOrd="0" presId="urn:microsoft.com/office/officeart/2005/8/layout/hProcess7#1"/>
    <dgm:cxn modelId="{D7CC13AA-7DC9-4813-A369-82AA167A900D}" type="presOf" srcId="{68237DCE-5CBA-4CA2-B205-BA648869B305}" destId="{DCA614EA-2D71-48DF-A7F6-8C4883A96182}" srcOrd="0" destOrd="0" presId="urn:microsoft.com/office/officeart/2005/8/layout/hProcess7#1"/>
    <dgm:cxn modelId="{A8987EE2-4888-4FB8-BC71-07B8A0502BE7}" srcId="{55C68896-B92A-4228-8444-A0FD4CC3C76D}" destId="{D20F21A1-0E86-4731-AB0D-C6778E5D47B3}" srcOrd="0" destOrd="0" parTransId="{32F88752-EF3F-41CF-BB2A-6D8F4755A4A4}" sibTransId="{35415D98-1CB0-4B24-A227-94D0E5F8108F}"/>
    <dgm:cxn modelId="{46B29A5B-07CE-4F2B-9F8C-477A9FBBFE9F}" type="presOf" srcId="{D20F21A1-0E86-4731-AB0D-C6778E5D47B3}" destId="{A176F9C7-A6B4-4019-826E-D723EB40D8CC}" srcOrd="0" destOrd="0" presId="urn:microsoft.com/office/officeart/2005/8/layout/hProcess7#1"/>
    <dgm:cxn modelId="{4462B4B7-05DC-48B3-8868-10B0D0B7AB62}" type="presOf" srcId="{BEA22F82-6191-4E42-8582-55DE56693934}" destId="{DCA614EA-2D71-48DF-A7F6-8C4883A96182}" srcOrd="0" destOrd="1" presId="urn:microsoft.com/office/officeart/2005/8/layout/hProcess7#1"/>
    <dgm:cxn modelId="{31DCCEA8-297A-4676-96ED-01E5589BCE69}" type="presOf" srcId="{A55E9E46-37F6-4A20-9495-9A6CCE08B845}" destId="{66927EAC-9CB1-46D3-84FA-7C86AED753A6}" srcOrd="1" destOrd="0" presId="urn:microsoft.com/office/officeart/2005/8/layout/hProcess7#1"/>
    <dgm:cxn modelId="{F91F7FC9-E611-4B6A-80EE-2F2E24824B7A}" srcId="{A55E9E46-37F6-4A20-9495-9A6CCE08B845}" destId="{BEA22F82-6191-4E42-8582-55DE56693934}" srcOrd="1" destOrd="0" parTransId="{FD489286-457E-41B4-93FF-B97192F20C5B}" sibTransId="{C821BBC5-220F-4D5F-AAC2-6541895EC5E0}"/>
    <dgm:cxn modelId="{1F20EADB-68BC-4624-855E-98FDEF08245A}" srcId="{55C68896-B92A-4228-8444-A0FD4CC3C76D}" destId="{30C48B6A-43EC-48FC-82F5-DFDA292D3A32}" srcOrd="1" destOrd="0" parTransId="{62893D31-81F5-422B-95F2-55A31F75D17C}" sibTransId="{6239A161-8463-4A09-B878-21F09BF86676}"/>
    <dgm:cxn modelId="{630DD1F9-2A9E-460A-B017-61814B3B0C4F}" type="presOf" srcId="{D20F21A1-0E86-4731-AB0D-C6778E5D47B3}" destId="{CC2B3462-50A1-465E-84B6-706E026007B4}" srcOrd="1" destOrd="0" presId="urn:microsoft.com/office/officeart/2005/8/layout/hProcess7#1"/>
    <dgm:cxn modelId="{AF08DEC8-E912-4064-8869-92E53F3264E4}" srcId="{30C48B6A-43EC-48FC-82F5-DFDA292D3A32}" destId="{55CE7B15-A544-42B3-94AE-D9393AC8764C}" srcOrd="1" destOrd="0" parTransId="{EACD140D-DE5E-4B3F-8F5D-24285EBF622D}" sibTransId="{4D14BC05-9448-42FB-B94C-87F5109FF392}"/>
    <dgm:cxn modelId="{4BE84695-C5D7-4926-A3E8-E991CA452393}" type="presOf" srcId="{A55E9E46-37F6-4A20-9495-9A6CCE08B845}" destId="{5D5A05A9-DCBB-4E65-8175-C3F29B2AD859}" srcOrd="0" destOrd="0" presId="urn:microsoft.com/office/officeart/2005/8/layout/hProcess7#1"/>
    <dgm:cxn modelId="{135C4AEF-8F46-4125-BC06-93A57A697A0D}" type="presOf" srcId="{55C68896-B92A-4228-8444-A0FD4CC3C76D}" destId="{1DCA0750-C259-44D5-AE14-8AEAACCD9207}" srcOrd="0" destOrd="0" presId="urn:microsoft.com/office/officeart/2005/8/layout/hProcess7#1"/>
    <dgm:cxn modelId="{BF95D799-FB2D-42CB-A9DF-1A54BD3E489C}" type="presOf" srcId="{87A38CA3-2FF2-4A55-96A6-F4FA269568B6}" destId="{7D29C5FA-8EA2-45BF-BF21-53821A390E41}" srcOrd="0" destOrd="0" presId="urn:microsoft.com/office/officeart/2005/8/layout/hProcess7#1"/>
    <dgm:cxn modelId="{BCF40777-AA22-416D-8049-69951A5DB996}" type="presOf" srcId="{30C48B6A-43EC-48FC-82F5-DFDA292D3A32}" destId="{4E551F9C-9C46-4A7A-85CC-A9BCC276339B}" srcOrd="1" destOrd="0" presId="urn:microsoft.com/office/officeart/2005/8/layout/hProcess7#1"/>
    <dgm:cxn modelId="{FF63C0D7-C54B-4192-B641-F3BC396AF8C5}" type="presOf" srcId="{55CE7B15-A544-42B3-94AE-D9393AC8764C}" destId="{35A1CF7D-5F17-4644-AB7D-EDE57FB9F91E}" srcOrd="0" destOrd="1" presId="urn:microsoft.com/office/officeart/2005/8/layout/hProcess7#1"/>
    <dgm:cxn modelId="{FB86C9A9-BA18-4D90-B883-8ED4039E5D70}" srcId="{30C48B6A-43EC-48FC-82F5-DFDA292D3A32}" destId="{41C5766A-E045-4A29-B563-F33F49446891}" srcOrd="0" destOrd="0" parTransId="{BB5813A4-FBEE-497A-AC70-FB5BCDE1B536}" sibTransId="{39795713-F3A2-4A48-BE70-B9F0D408577C}"/>
    <dgm:cxn modelId="{EF83C49F-4B4E-4064-BA1A-7FC23C3B240A}" type="presParOf" srcId="{1DCA0750-C259-44D5-AE14-8AEAACCD9207}" destId="{DB18AD69-85BC-4347-92ED-375EC5A1103C}" srcOrd="0" destOrd="0" presId="urn:microsoft.com/office/officeart/2005/8/layout/hProcess7#1"/>
    <dgm:cxn modelId="{1F22F307-C6DC-4258-B32A-A606E238DAEE}" type="presParOf" srcId="{DB18AD69-85BC-4347-92ED-375EC5A1103C}" destId="{A176F9C7-A6B4-4019-826E-D723EB40D8CC}" srcOrd="0" destOrd="0" presId="urn:microsoft.com/office/officeart/2005/8/layout/hProcess7#1"/>
    <dgm:cxn modelId="{15A30F22-B9A7-43CF-A1AA-85487E46581B}" type="presParOf" srcId="{DB18AD69-85BC-4347-92ED-375EC5A1103C}" destId="{CC2B3462-50A1-465E-84B6-706E026007B4}" srcOrd="1" destOrd="0" presId="urn:microsoft.com/office/officeart/2005/8/layout/hProcess7#1"/>
    <dgm:cxn modelId="{8144759F-1659-4EDB-A6FA-52EAA8427C03}" type="presParOf" srcId="{DB18AD69-85BC-4347-92ED-375EC5A1103C}" destId="{7D29C5FA-8EA2-45BF-BF21-53821A390E41}" srcOrd="2" destOrd="0" presId="urn:microsoft.com/office/officeart/2005/8/layout/hProcess7#1"/>
    <dgm:cxn modelId="{0502492D-C1D9-49BD-9D87-533FB9E7A538}" type="presParOf" srcId="{1DCA0750-C259-44D5-AE14-8AEAACCD9207}" destId="{F58095B4-1D3A-4F92-BC48-28388E106D64}" srcOrd="1" destOrd="0" presId="urn:microsoft.com/office/officeart/2005/8/layout/hProcess7#1"/>
    <dgm:cxn modelId="{47CB2D4B-4941-4A2D-B6FC-48FDB03EF890}" type="presParOf" srcId="{1DCA0750-C259-44D5-AE14-8AEAACCD9207}" destId="{498FA2FE-C209-4AE3-BFB1-1515E5810638}" srcOrd="2" destOrd="0" presId="urn:microsoft.com/office/officeart/2005/8/layout/hProcess7#1"/>
    <dgm:cxn modelId="{1C19491A-9C8F-4C56-A7AC-428EA963D077}" type="presParOf" srcId="{498FA2FE-C209-4AE3-BFB1-1515E5810638}" destId="{C763B6D4-DBA2-4031-B73C-F7B0BFB27B9B}" srcOrd="0" destOrd="0" presId="urn:microsoft.com/office/officeart/2005/8/layout/hProcess7#1"/>
    <dgm:cxn modelId="{462BC4A6-1F13-4A43-A20F-233471BA0485}" type="presParOf" srcId="{498FA2FE-C209-4AE3-BFB1-1515E5810638}" destId="{11719DE4-DAF1-4844-AF45-D1DA80275940}" srcOrd="1" destOrd="0" presId="urn:microsoft.com/office/officeart/2005/8/layout/hProcess7#1"/>
    <dgm:cxn modelId="{99380B79-F2E3-4A1F-8F3A-2EB3D5799268}" type="presParOf" srcId="{498FA2FE-C209-4AE3-BFB1-1515E5810638}" destId="{B96C29A2-D030-4434-B335-A92E10C4E599}" srcOrd="2" destOrd="0" presId="urn:microsoft.com/office/officeart/2005/8/layout/hProcess7#1"/>
    <dgm:cxn modelId="{793237DD-B8C0-4920-9BAE-DF663C34AC02}" type="presParOf" srcId="{1DCA0750-C259-44D5-AE14-8AEAACCD9207}" destId="{09BE3CE4-BF52-4F4E-8C60-BB56A81730CD}" srcOrd="3" destOrd="0" presId="urn:microsoft.com/office/officeart/2005/8/layout/hProcess7#1"/>
    <dgm:cxn modelId="{E494FC44-EA48-4274-960F-A5544CDE82D5}" type="presParOf" srcId="{1DCA0750-C259-44D5-AE14-8AEAACCD9207}" destId="{F163B8B8-A7B9-470B-9F63-4D3581F5DE0B}" srcOrd="4" destOrd="0" presId="urn:microsoft.com/office/officeart/2005/8/layout/hProcess7#1"/>
    <dgm:cxn modelId="{DA13C20B-5A22-49AF-A361-EC5259984E34}" type="presParOf" srcId="{F163B8B8-A7B9-470B-9F63-4D3581F5DE0B}" destId="{5ECDE043-44E6-4D1E-A63A-F6234EFEF67E}" srcOrd="0" destOrd="0" presId="urn:microsoft.com/office/officeart/2005/8/layout/hProcess7#1"/>
    <dgm:cxn modelId="{6FFC6595-7127-478D-BA9C-7714A8458AEA}" type="presParOf" srcId="{F163B8B8-A7B9-470B-9F63-4D3581F5DE0B}" destId="{4E551F9C-9C46-4A7A-85CC-A9BCC276339B}" srcOrd="1" destOrd="0" presId="urn:microsoft.com/office/officeart/2005/8/layout/hProcess7#1"/>
    <dgm:cxn modelId="{BBC661C4-E326-487F-8010-57B1930E369B}" type="presParOf" srcId="{F163B8B8-A7B9-470B-9F63-4D3581F5DE0B}" destId="{35A1CF7D-5F17-4644-AB7D-EDE57FB9F91E}" srcOrd="2" destOrd="0" presId="urn:microsoft.com/office/officeart/2005/8/layout/hProcess7#1"/>
    <dgm:cxn modelId="{41906F1B-94C6-480B-B138-16639E091658}" type="presParOf" srcId="{1DCA0750-C259-44D5-AE14-8AEAACCD9207}" destId="{056AC58C-0DD8-4DAB-A1C1-E927EAC0B4FA}" srcOrd="5" destOrd="0" presId="urn:microsoft.com/office/officeart/2005/8/layout/hProcess7#1"/>
    <dgm:cxn modelId="{941C39DC-BF3C-4E46-89ED-97BD82E7D340}" type="presParOf" srcId="{1DCA0750-C259-44D5-AE14-8AEAACCD9207}" destId="{F78FF013-1849-4861-810C-B415D667529A}" srcOrd="6" destOrd="0" presId="urn:microsoft.com/office/officeart/2005/8/layout/hProcess7#1"/>
    <dgm:cxn modelId="{E4AC2F12-B6FA-48E4-BD7C-2A9D4A8D9C31}" type="presParOf" srcId="{F78FF013-1849-4861-810C-B415D667529A}" destId="{06D7BE7E-B2DF-443C-8495-3262F31EDF07}" srcOrd="0" destOrd="0" presId="urn:microsoft.com/office/officeart/2005/8/layout/hProcess7#1"/>
    <dgm:cxn modelId="{1AF3E3B9-0C9B-4BA7-9A1A-A6AEEFCB850C}" type="presParOf" srcId="{F78FF013-1849-4861-810C-B415D667529A}" destId="{2F6057F5-8F6A-4965-9387-86C49795825E}" srcOrd="1" destOrd="0" presId="urn:microsoft.com/office/officeart/2005/8/layout/hProcess7#1"/>
    <dgm:cxn modelId="{11557B25-069C-478A-ABB6-E21BE4F248B0}" type="presParOf" srcId="{F78FF013-1849-4861-810C-B415D667529A}" destId="{03E81012-18B3-4D10-A625-F205F3249528}" srcOrd="2" destOrd="0" presId="urn:microsoft.com/office/officeart/2005/8/layout/hProcess7#1"/>
    <dgm:cxn modelId="{233C0DDA-3C4B-4968-8B11-3AF1795143F6}" type="presParOf" srcId="{1DCA0750-C259-44D5-AE14-8AEAACCD9207}" destId="{B93D0CC1-24E0-4ACA-8A00-0CDEFFEBD46C}" srcOrd="7" destOrd="0" presId="urn:microsoft.com/office/officeart/2005/8/layout/hProcess7#1"/>
    <dgm:cxn modelId="{70CD7790-79E8-4D25-B59D-EBE8DBD19E78}" type="presParOf" srcId="{1DCA0750-C259-44D5-AE14-8AEAACCD9207}" destId="{A8644EFB-EB62-4ED2-B493-D704BC95C280}" srcOrd="8" destOrd="0" presId="urn:microsoft.com/office/officeart/2005/8/layout/hProcess7#1"/>
    <dgm:cxn modelId="{DC520007-9139-47E8-A657-4DCA460BE544}" type="presParOf" srcId="{A8644EFB-EB62-4ED2-B493-D704BC95C280}" destId="{5D5A05A9-DCBB-4E65-8175-C3F29B2AD859}" srcOrd="0" destOrd="0" presId="urn:microsoft.com/office/officeart/2005/8/layout/hProcess7#1"/>
    <dgm:cxn modelId="{C2A4C053-ABA2-47B1-BE6E-033DF9F05666}" type="presParOf" srcId="{A8644EFB-EB62-4ED2-B493-D704BC95C280}" destId="{66927EAC-9CB1-46D3-84FA-7C86AED753A6}" srcOrd="1" destOrd="0" presId="urn:microsoft.com/office/officeart/2005/8/layout/hProcess7#1"/>
    <dgm:cxn modelId="{589627E9-95D5-45F2-87E5-129E97674AB0}" type="presParOf" srcId="{A8644EFB-EB62-4ED2-B493-D704BC95C280}" destId="{DCA614EA-2D71-48DF-A7F6-8C4883A96182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1052E5-FEC1-49C8-83A9-DFA374817AC1}" type="doc">
      <dgm:prSet loTypeId="urn:microsoft.com/office/officeart/2005/8/layout/l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9EB31D5-15BC-4DAA-B9DB-D4739474B278}">
      <dgm:prSet phldrT="[Текст]" custT="1"/>
      <dgm:spPr/>
      <dgm:t>
        <a:bodyPr/>
        <a:lstStyle/>
        <a:p>
          <a:r>
            <a:rPr lang="ru-RU" sz="2400" dirty="0" smtClean="0"/>
            <a:t>«МОЯ СЕМЬЯ»</a:t>
          </a:r>
          <a:endParaRPr lang="ru-RU" sz="2400" dirty="0"/>
        </a:p>
      </dgm:t>
    </dgm:pt>
    <dgm:pt modelId="{F693520D-0365-4531-ADA5-51B4B01BCAC3}" type="parTrans" cxnId="{F3E9E81F-471B-43E6-ACBF-D812E3839642}">
      <dgm:prSet/>
      <dgm:spPr/>
      <dgm:t>
        <a:bodyPr/>
        <a:lstStyle/>
        <a:p>
          <a:endParaRPr lang="ru-RU"/>
        </a:p>
      </dgm:t>
    </dgm:pt>
    <dgm:pt modelId="{E6BBEC97-CF12-4EF6-8D49-472C60FE779C}" type="sibTrans" cxnId="{F3E9E81F-471B-43E6-ACBF-D812E3839642}">
      <dgm:prSet/>
      <dgm:spPr/>
      <dgm:t>
        <a:bodyPr/>
        <a:lstStyle/>
        <a:p>
          <a:endParaRPr lang="ru-RU"/>
        </a:p>
      </dgm:t>
    </dgm:pt>
    <dgm:pt modelId="{02723C15-03C7-4A19-84B9-9719E51AEF9B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bg2">
                  <a:lumMod val="50000"/>
                </a:schemeClr>
              </a:solidFill>
            </a:rPr>
            <a:t>Попеременно массируем пальцы руки, на последней строке сжимаем и разжимаем кулачки.</a:t>
          </a:r>
          <a:endParaRPr lang="ru-RU" sz="1600" dirty="0">
            <a:solidFill>
              <a:schemeClr val="bg2">
                <a:lumMod val="50000"/>
              </a:schemeClr>
            </a:solidFill>
          </a:endParaRPr>
        </a:p>
      </dgm:t>
    </dgm:pt>
    <dgm:pt modelId="{0720EC07-C6F1-47F3-A17D-0998856FC789}" type="parTrans" cxnId="{1758A9E1-0E9F-4D16-AECE-BECC7542DED5}">
      <dgm:prSet/>
      <dgm:spPr/>
      <dgm:t>
        <a:bodyPr/>
        <a:lstStyle/>
        <a:p>
          <a:endParaRPr lang="ru-RU"/>
        </a:p>
      </dgm:t>
    </dgm:pt>
    <dgm:pt modelId="{24F710E6-1801-43C0-8D17-AE1577537EB0}" type="sibTrans" cxnId="{1758A9E1-0E9F-4D16-AECE-BECC7542DED5}">
      <dgm:prSet/>
      <dgm:spPr/>
      <dgm:t>
        <a:bodyPr/>
        <a:lstStyle/>
        <a:p>
          <a:endParaRPr lang="ru-RU"/>
        </a:p>
      </dgm:t>
    </dgm:pt>
    <dgm:pt modelId="{1DD75721-3731-470C-90E9-43DE03386CB6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i="1" dirty="0" smtClean="0">
              <a:solidFill>
                <a:srgbClr val="7030A0"/>
              </a:solidFill>
            </a:rPr>
            <a:t>Этот пальчик – мамочка,</a:t>
          </a:r>
        </a:p>
        <a:p>
          <a:r>
            <a:rPr lang="ru-RU" sz="1800" b="1" i="1" dirty="0" smtClean="0">
              <a:solidFill>
                <a:srgbClr val="7030A0"/>
              </a:solidFill>
            </a:rPr>
            <a:t>Этот пальчик – папочка,</a:t>
          </a:r>
        </a:p>
        <a:p>
          <a:r>
            <a:rPr lang="ru-RU" sz="1800" b="1" i="1" dirty="0" smtClean="0">
              <a:solidFill>
                <a:srgbClr val="7030A0"/>
              </a:solidFill>
            </a:rPr>
            <a:t>Этот пальчик – бабушка,</a:t>
          </a:r>
        </a:p>
        <a:p>
          <a:r>
            <a:rPr lang="ru-RU" sz="1800" b="1" i="1" dirty="0" smtClean="0">
              <a:solidFill>
                <a:srgbClr val="7030A0"/>
              </a:solidFill>
            </a:rPr>
            <a:t>Этот пальчик – дедушка,</a:t>
          </a:r>
        </a:p>
        <a:p>
          <a:r>
            <a:rPr lang="ru-RU" sz="1800" b="1" i="1" dirty="0" smtClean="0">
              <a:solidFill>
                <a:srgbClr val="7030A0"/>
              </a:solidFill>
            </a:rPr>
            <a:t>Этот пальчик – я.</a:t>
          </a:r>
        </a:p>
        <a:p>
          <a:r>
            <a:rPr lang="ru-RU" sz="1800" b="1" i="1" dirty="0" smtClean="0">
              <a:solidFill>
                <a:srgbClr val="7030A0"/>
              </a:solidFill>
            </a:rPr>
            <a:t>Вот и вся моя семья!</a:t>
          </a:r>
        </a:p>
      </dgm:t>
    </dgm:pt>
    <dgm:pt modelId="{05C0FA1B-69F7-4810-8D34-6FEB91FD48DF}" type="parTrans" cxnId="{63F9804A-19F2-4603-95B2-058B1FAE61D3}">
      <dgm:prSet/>
      <dgm:spPr/>
      <dgm:t>
        <a:bodyPr/>
        <a:lstStyle/>
        <a:p>
          <a:endParaRPr lang="ru-RU"/>
        </a:p>
      </dgm:t>
    </dgm:pt>
    <dgm:pt modelId="{BDE4691D-B4FD-4244-AA8B-ECB76048009B}" type="sibTrans" cxnId="{63F9804A-19F2-4603-95B2-058B1FAE61D3}">
      <dgm:prSet/>
      <dgm:spPr/>
      <dgm:t>
        <a:bodyPr/>
        <a:lstStyle/>
        <a:p>
          <a:endParaRPr lang="ru-RU"/>
        </a:p>
      </dgm:t>
    </dgm:pt>
    <dgm:pt modelId="{29E4F308-0736-437C-A727-CDDCCB267CC7}">
      <dgm:prSet phldrT="[Текст]" custT="1"/>
      <dgm:spPr/>
      <dgm:t>
        <a:bodyPr/>
        <a:lstStyle/>
        <a:p>
          <a:r>
            <a:rPr lang="ru-RU" sz="2400" dirty="0" smtClean="0"/>
            <a:t>«ПАЛЬЧИК-МАЛЬЧИК»</a:t>
          </a:r>
          <a:r>
            <a:rPr lang="ru-RU" sz="4000" dirty="0" smtClean="0"/>
            <a:t> </a:t>
          </a:r>
          <a:endParaRPr lang="ru-RU" sz="4000" dirty="0"/>
        </a:p>
      </dgm:t>
    </dgm:pt>
    <dgm:pt modelId="{8A958B2A-22C2-457E-B477-556BDF7202C1}" type="parTrans" cxnId="{22EB6C9F-EB43-4509-8608-D933D8FB995F}">
      <dgm:prSet/>
      <dgm:spPr/>
      <dgm:t>
        <a:bodyPr/>
        <a:lstStyle/>
        <a:p>
          <a:endParaRPr lang="ru-RU"/>
        </a:p>
      </dgm:t>
    </dgm:pt>
    <dgm:pt modelId="{6F53027A-A223-40E3-B6F8-70774A25D0D1}" type="sibTrans" cxnId="{22EB6C9F-EB43-4509-8608-D933D8FB995F}">
      <dgm:prSet/>
      <dgm:spPr/>
      <dgm:t>
        <a:bodyPr/>
        <a:lstStyle/>
        <a:p>
          <a:endParaRPr lang="ru-RU"/>
        </a:p>
      </dgm:t>
    </dgm:pt>
    <dgm:pt modelId="{7D6D87D3-5945-4CF4-835C-87A447F880AE}">
      <dgm:prSet phldrT="[Текст]"/>
      <dgm:spPr/>
      <dgm:t>
        <a:bodyPr/>
        <a:lstStyle/>
        <a:p>
          <a:r>
            <a:rPr lang="ru-RU" dirty="0" smtClean="0">
              <a:solidFill>
                <a:srgbClr val="00B050"/>
              </a:solidFill>
            </a:rPr>
            <a:t>Пальцы сжаты в кулачок, поочерёдно разгибать пальчики, начиная с мизинца.</a:t>
          </a:r>
          <a:endParaRPr lang="ru-RU" dirty="0">
            <a:solidFill>
              <a:srgbClr val="00B050"/>
            </a:solidFill>
          </a:endParaRPr>
        </a:p>
      </dgm:t>
    </dgm:pt>
    <dgm:pt modelId="{EEF61F98-728A-498D-AC4D-B3DB52E2EA20}" type="parTrans" cxnId="{7A4AB626-61DA-42D6-9BE6-336BA5A5EA02}">
      <dgm:prSet/>
      <dgm:spPr/>
      <dgm:t>
        <a:bodyPr/>
        <a:lstStyle/>
        <a:p>
          <a:endParaRPr lang="ru-RU"/>
        </a:p>
      </dgm:t>
    </dgm:pt>
    <dgm:pt modelId="{5B868BA4-FBAC-463F-B748-B623497911FD}" type="sibTrans" cxnId="{7A4AB626-61DA-42D6-9BE6-336BA5A5EA02}">
      <dgm:prSet/>
      <dgm:spPr/>
      <dgm:t>
        <a:bodyPr/>
        <a:lstStyle/>
        <a:p>
          <a:endParaRPr lang="ru-RU"/>
        </a:p>
      </dgm:t>
    </dgm:pt>
    <dgm:pt modelId="{ECEC9B5C-F77D-4096-8749-41DF7B2F1E23}">
      <dgm:prSet phldrT="[Текст]"/>
      <dgm:spPr/>
      <dgm:t>
        <a:bodyPr/>
        <a:lstStyle/>
        <a:p>
          <a:r>
            <a:rPr lang="ru-RU" i="1" dirty="0" smtClean="0">
              <a:solidFill>
                <a:schemeClr val="accent6">
                  <a:lumMod val="75000"/>
                </a:schemeClr>
              </a:solidFill>
            </a:rPr>
            <a:t>- Пальчик – мальчик, где ты был?</a:t>
          </a:r>
        </a:p>
        <a:p>
          <a:r>
            <a:rPr lang="ru-RU" i="1" dirty="0" smtClean="0">
              <a:solidFill>
                <a:schemeClr val="accent6">
                  <a:lumMod val="75000"/>
                </a:schemeClr>
              </a:solidFill>
            </a:rPr>
            <a:t>- С этим братцем в лес ходил</a:t>
          </a:r>
        </a:p>
        <a:p>
          <a:r>
            <a:rPr lang="ru-RU" i="1" dirty="0" smtClean="0">
              <a:solidFill>
                <a:schemeClr val="accent6">
                  <a:lumMod val="75000"/>
                </a:schemeClr>
              </a:solidFill>
            </a:rPr>
            <a:t>С этим братцем щи варил,</a:t>
          </a:r>
        </a:p>
        <a:p>
          <a:r>
            <a:rPr lang="ru-RU" i="1" dirty="0" smtClean="0">
              <a:solidFill>
                <a:schemeClr val="accent6">
                  <a:lumMod val="75000"/>
                </a:schemeClr>
              </a:solidFill>
            </a:rPr>
            <a:t>С этим братцем кашу ел,</a:t>
          </a:r>
        </a:p>
        <a:p>
          <a:r>
            <a:rPr lang="ru-RU" i="1" dirty="0" smtClean="0">
              <a:solidFill>
                <a:schemeClr val="accent6">
                  <a:lumMod val="75000"/>
                </a:schemeClr>
              </a:solidFill>
            </a:rPr>
            <a:t>С этим братцем песни пел!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8AAFB320-0F33-4574-B971-4ACF807C9BF4}" type="sibTrans" cxnId="{3925CD5C-149B-4F64-9075-D800045E210B}">
      <dgm:prSet/>
      <dgm:spPr/>
      <dgm:t>
        <a:bodyPr/>
        <a:lstStyle/>
        <a:p>
          <a:endParaRPr lang="ru-RU"/>
        </a:p>
      </dgm:t>
    </dgm:pt>
    <dgm:pt modelId="{9A37806E-0A75-4333-9B76-194097F5977B}" type="parTrans" cxnId="{3925CD5C-149B-4F64-9075-D800045E210B}">
      <dgm:prSet/>
      <dgm:spPr/>
      <dgm:t>
        <a:bodyPr/>
        <a:lstStyle/>
        <a:p>
          <a:endParaRPr lang="ru-RU"/>
        </a:p>
      </dgm:t>
    </dgm:pt>
    <dgm:pt modelId="{021E2FD6-6030-47CC-B560-8AAEBEFAB90A}" type="pres">
      <dgm:prSet presAssocID="{661052E5-FEC1-49C8-83A9-DFA374817AC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913C45-B001-4FC3-92CA-DA243B0F8F61}" type="pres">
      <dgm:prSet presAssocID="{99EB31D5-15BC-4DAA-B9DB-D4739474B278}" presName="vertFlow" presStyleCnt="0"/>
      <dgm:spPr/>
    </dgm:pt>
    <dgm:pt modelId="{3A04FA06-3DAB-4DD7-B95D-B3F706D371C7}" type="pres">
      <dgm:prSet presAssocID="{99EB31D5-15BC-4DAA-B9DB-D4739474B278}" presName="header" presStyleLbl="node1" presStyleIdx="0" presStyleCnt="2" custScaleX="117607" custScaleY="93036" custLinFactY="7672" custLinFactNeighborX="6085" custLinFactNeighborY="100000"/>
      <dgm:spPr/>
      <dgm:t>
        <a:bodyPr/>
        <a:lstStyle/>
        <a:p>
          <a:endParaRPr lang="ru-RU"/>
        </a:p>
      </dgm:t>
    </dgm:pt>
    <dgm:pt modelId="{49DA6867-B22D-4F6E-903B-8AE1F09B3DCC}" type="pres">
      <dgm:prSet presAssocID="{0720EC07-C6F1-47F3-A17D-0998856FC789}" presName="parTrans" presStyleLbl="sibTrans2D1" presStyleIdx="0" presStyleCnt="4" custAng="16481509" custFlipHor="0" custScaleX="680375" custScaleY="1470043" custLinFactX="-739641" custLinFactY="300000" custLinFactNeighborX="-800000" custLinFactNeighborY="321023"/>
      <dgm:spPr>
        <a:prstGeom prst="curvedRightArrow">
          <a:avLst/>
        </a:prstGeom>
      </dgm:spPr>
      <dgm:t>
        <a:bodyPr/>
        <a:lstStyle/>
        <a:p>
          <a:endParaRPr lang="ru-RU"/>
        </a:p>
      </dgm:t>
    </dgm:pt>
    <dgm:pt modelId="{D8E18806-B3D9-4DD5-B9CA-D2C3A79B851C}" type="pres">
      <dgm:prSet presAssocID="{02723C15-03C7-4A19-84B9-9719E51AEF9B}" presName="child" presStyleLbl="alignAccFollowNode1" presStyleIdx="0" presStyleCnt="4" custScaleX="92411" custScaleY="310566" custLinFactNeighborX="23034" custLinFactNeighborY="251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1E52D4-CCDC-4A88-B025-F9554A88FA99}" type="pres">
      <dgm:prSet presAssocID="{24F710E6-1801-43C0-8D17-AE1577537EB0}" presName="sibTrans" presStyleLbl="sibTrans2D1" presStyleIdx="1" presStyleCnt="4" custAng="19599509" custScaleX="508869" custScaleY="574308" custLinFactX="200000" custLinFactNeighborX="279653" custLinFactNeighborY="5544"/>
      <dgm:spPr>
        <a:prstGeom prst="curvedDownArrow">
          <a:avLst/>
        </a:prstGeom>
      </dgm:spPr>
      <dgm:t>
        <a:bodyPr/>
        <a:lstStyle/>
        <a:p>
          <a:endParaRPr lang="ru-RU"/>
        </a:p>
      </dgm:t>
    </dgm:pt>
    <dgm:pt modelId="{C68045F7-38DF-418D-808C-2830A65CE4B2}" type="pres">
      <dgm:prSet presAssocID="{1DD75721-3731-470C-90E9-43DE03386CB6}" presName="child" presStyleLbl="alignAccFollowNode1" presStyleIdx="1" presStyleCnt="4" custScaleX="165278" custScaleY="419194" custLinFactY="39396" custLinFactNeighborX="937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AF2BE-F807-4E90-8F52-61555DD3E413}" type="pres">
      <dgm:prSet presAssocID="{99EB31D5-15BC-4DAA-B9DB-D4739474B278}" presName="hSp" presStyleCnt="0"/>
      <dgm:spPr/>
    </dgm:pt>
    <dgm:pt modelId="{8BBA03E5-4EBB-4F0B-978D-5AA63EAA54FE}" type="pres">
      <dgm:prSet presAssocID="{29E4F308-0736-437C-A727-CDDCCB267CC7}" presName="vertFlow" presStyleCnt="0"/>
      <dgm:spPr/>
    </dgm:pt>
    <dgm:pt modelId="{9998356C-78D6-4649-83DD-881E4E297A39}" type="pres">
      <dgm:prSet presAssocID="{29E4F308-0736-437C-A727-CDDCCB267CC7}" presName="header" presStyleLbl="node1" presStyleIdx="1" presStyleCnt="2" custScaleX="183869" custLinFactNeighborX="2941" custLinFactNeighborY="-4418"/>
      <dgm:spPr/>
      <dgm:t>
        <a:bodyPr/>
        <a:lstStyle/>
        <a:p>
          <a:endParaRPr lang="ru-RU"/>
        </a:p>
      </dgm:t>
    </dgm:pt>
    <dgm:pt modelId="{A1FF8C97-3A8A-4508-BF3B-2D0CB0BBF4AF}" type="pres">
      <dgm:prSet presAssocID="{EEF61F98-728A-498D-AC4D-B3DB52E2EA20}" presName="parTrans" presStyleLbl="sibTrans2D1" presStyleIdx="2" presStyleCnt="4" custAng="16151081" custScaleX="648110" custScaleY="1292025" custLinFactX="-876024" custLinFactY="264319" custLinFactNeighborX="-900000" custLinFactNeighborY="300000"/>
      <dgm:spPr>
        <a:prstGeom prst="curvedRightArrow">
          <a:avLst/>
        </a:prstGeom>
      </dgm:spPr>
      <dgm:t>
        <a:bodyPr/>
        <a:lstStyle/>
        <a:p>
          <a:endParaRPr lang="ru-RU"/>
        </a:p>
      </dgm:t>
    </dgm:pt>
    <dgm:pt modelId="{C944425A-E759-4062-9663-3AA55928CFAD}" type="pres">
      <dgm:prSet presAssocID="{7D6D87D3-5945-4CF4-835C-87A447F880AE}" presName="child" presStyleLbl="alignAccFollowNode1" presStyleIdx="2" presStyleCnt="4" custScaleX="113533" custScaleY="191269" custLinFactY="-753" custLinFactNeighborX="1722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0791C-56C7-4796-B7F3-3C51E6DA80EA}" type="pres">
      <dgm:prSet presAssocID="{5B868BA4-FBAC-463F-B748-B623497911FD}" presName="sibTrans" presStyleLbl="sibTrans2D1" presStyleIdx="3" presStyleCnt="4" custAng="9225788" custFlipVert="1" custFlipHor="1" custScaleX="257660" custScaleY="577273" custLinFactX="100000" custLinFactNeighborX="199066" custLinFactNeighborY="57348"/>
      <dgm:spPr>
        <a:prstGeom prst="curvedDownArrow">
          <a:avLst/>
        </a:prstGeom>
      </dgm:spPr>
      <dgm:t>
        <a:bodyPr/>
        <a:lstStyle/>
        <a:p>
          <a:endParaRPr lang="ru-RU"/>
        </a:p>
      </dgm:t>
    </dgm:pt>
    <dgm:pt modelId="{39FCF23A-D1C5-4C2A-83EE-78DC7E71F6DA}" type="pres">
      <dgm:prSet presAssocID="{ECEC9B5C-F77D-4096-8749-41DF7B2F1E23}" presName="child" presStyleLbl="alignAccFollowNode1" presStyleIdx="3" presStyleCnt="4" custScaleX="162754" custScaleY="434673" custLinFactY="84188" custLinFactNeighborX="431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8DB658-33E5-4B6D-AD73-379982CC27AE}" type="presOf" srcId="{1DD75721-3731-470C-90E9-43DE03386CB6}" destId="{C68045F7-38DF-418D-808C-2830A65CE4B2}" srcOrd="0" destOrd="0" presId="urn:microsoft.com/office/officeart/2005/8/layout/lProcess1"/>
    <dgm:cxn modelId="{6A687140-7ED0-4A61-A20B-852EDBE198FB}" type="presOf" srcId="{7D6D87D3-5945-4CF4-835C-87A447F880AE}" destId="{C944425A-E759-4062-9663-3AA55928CFAD}" srcOrd="0" destOrd="0" presId="urn:microsoft.com/office/officeart/2005/8/layout/lProcess1"/>
    <dgm:cxn modelId="{83702F39-8E32-4E4C-A03D-E64A5B89E225}" type="presOf" srcId="{99EB31D5-15BC-4DAA-B9DB-D4739474B278}" destId="{3A04FA06-3DAB-4DD7-B95D-B3F706D371C7}" srcOrd="0" destOrd="0" presId="urn:microsoft.com/office/officeart/2005/8/layout/lProcess1"/>
    <dgm:cxn modelId="{22EB6C9F-EB43-4509-8608-D933D8FB995F}" srcId="{661052E5-FEC1-49C8-83A9-DFA374817AC1}" destId="{29E4F308-0736-437C-A727-CDDCCB267CC7}" srcOrd="1" destOrd="0" parTransId="{8A958B2A-22C2-457E-B477-556BDF7202C1}" sibTransId="{6F53027A-A223-40E3-B6F8-70774A25D0D1}"/>
    <dgm:cxn modelId="{1758A9E1-0E9F-4D16-AECE-BECC7542DED5}" srcId="{99EB31D5-15BC-4DAA-B9DB-D4739474B278}" destId="{02723C15-03C7-4A19-84B9-9719E51AEF9B}" srcOrd="0" destOrd="0" parTransId="{0720EC07-C6F1-47F3-A17D-0998856FC789}" sibTransId="{24F710E6-1801-43C0-8D17-AE1577537EB0}"/>
    <dgm:cxn modelId="{A2AEBEB4-8291-4C59-B590-813B617AAA42}" type="presOf" srcId="{661052E5-FEC1-49C8-83A9-DFA374817AC1}" destId="{021E2FD6-6030-47CC-B560-8AAEBEFAB90A}" srcOrd="0" destOrd="0" presId="urn:microsoft.com/office/officeart/2005/8/layout/lProcess1"/>
    <dgm:cxn modelId="{F3E9E81F-471B-43E6-ACBF-D812E3839642}" srcId="{661052E5-FEC1-49C8-83A9-DFA374817AC1}" destId="{99EB31D5-15BC-4DAA-B9DB-D4739474B278}" srcOrd="0" destOrd="0" parTransId="{F693520D-0365-4531-ADA5-51B4B01BCAC3}" sibTransId="{E6BBEC97-CF12-4EF6-8D49-472C60FE779C}"/>
    <dgm:cxn modelId="{3925CD5C-149B-4F64-9075-D800045E210B}" srcId="{29E4F308-0736-437C-A727-CDDCCB267CC7}" destId="{ECEC9B5C-F77D-4096-8749-41DF7B2F1E23}" srcOrd="1" destOrd="0" parTransId="{9A37806E-0A75-4333-9B76-194097F5977B}" sibTransId="{8AAFB320-0F33-4574-B971-4ACF807C9BF4}"/>
    <dgm:cxn modelId="{63F9804A-19F2-4603-95B2-058B1FAE61D3}" srcId="{99EB31D5-15BC-4DAA-B9DB-D4739474B278}" destId="{1DD75721-3731-470C-90E9-43DE03386CB6}" srcOrd="1" destOrd="0" parTransId="{05C0FA1B-69F7-4810-8D34-6FEB91FD48DF}" sibTransId="{BDE4691D-B4FD-4244-AA8B-ECB76048009B}"/>
    <dgm:cxn modelId="{EB66F7B7-BA53-43B5-8926-2FA4E7A4B69D}" type="presOf" srcId="{0720EC07-C6F1-47F3-A17D-0998856FC789}" destId="{49DA6867-B22D-4F6E-903B-8AE1F09B3DCC}" srcOrd="0" destOrd="0" presId="urn:microsoft.com/office/officeart/2005/8/layout/lProcess1"/>
    <dgm:cxn modelId="{1437CA19-09E7-4358-BA90-0AFE4EF06467}" type="presOf" srcId="{ECEC9B5C-F77D-4096-8749-41DF7B2F1E23}" destId="{39FCF23A-D1C5-4C2A-83EE-78DC7E71F6DA}" srcOrd="0" destOrd="0" presId="urn:microsoft.com/office/officeart/2005/8/layout/lProcess1"/>
    <dgm:cxn modelId="{7A4AB626-61DA-42D6-9BE6-336BA5A5EA02}" srcId="{29E4F308-0736-437C-A727-CDDCCB267CC7}" destId="{7D6D87D3-5945-4CF4-835C-87A447F880AE}" srcOrd="0" destOrd="0" parTransId="{EEF61F98-728A-498D-AC4D-B3DB52E2EA20}" sibTransId="{5B868BA4-FBAC-463F-B748-B623497911FD}"/>
    <dgm:cxn modelId="{500942F7-986C-414D-837B-0689296EEC0D}" type="presOf" srcId="{29E4F308-0736-437C-A727-CDDCCB267CC7}" destId="{9998356C-78D6-4649-83DD-881E4E297A39}" srcOrd="0" destOrd="0" presId="urn:microsoft.com/office/officeart/2005/8/layout/lProcess1"/>
    <dgm:cxn modelId="{7F13FB89-C9C9-4520-9718-AEE9B26A898D}" type="presOf" srcId="{02723C15-03C7-4A19-84B9-9719E51AEF9B}" destId="{D8E18806-B3D9-4DD5-B9CA-D2C3A79B851C}" srcOrd="0" destOrd="0" presId="urn:microsoft.com/office/officeart/2005/8/layout/lProcess1"/>
    <dgm:cxn modelId="{B3491409-5041-4A31-958A-321E09029F68}" type="presOf" srcId="{EEF61F98-728A-498D-AC4D-B3DB52E2EA20}" destId="{A1FF8C97-3A8A-4508-BF3B-2D0CB0BBF4AF}" srcOrd="0" destOrd="0" presId="urn:microsoft.com/office/officeart/2005/8/layout/lProcess1"/>
    <dgm:cxn modelId="{8B50C25F-112D-4D1D-8559-D0AC758473DF}" type="presOf" srcId="{24F710E6-1801-43C0-8D17-AE1577537EB0}" destId="{5B1E52D4-CCDC-4A88-B025-F9554A88FA99}" srcOrd="0" destOrd="0" presId="urn:microsoft.com/office/officeart/2005/8/layout/lProcess1"/>
    <dgm:cxn modelId="{1955B909-A9C4-4F58-AC24-5FBF6EA12681}" type="presOf" srcId="{5B868BA4-FBAC-463F-B748-B623497911FD}" destId="{0980791C-56C7-4796-B7F3-3C51E6DA80EA}" srcOrd="0" destOrd="0" presId="urn:microsoft.com/office/officeart/2005/8/layout/lProcess1"/>
    <dgm:cxn modelId="{B06AB10D-454D-4AF7-9F70-D64634905B67}" type="presParOf" srcId="{021E2FD6-6030-47CC-B560-8AAEBEFAB90A}" destId="{CA913C45-B001-4FC3-92CA-DA243B0F8F61}" srcOrd="0" destOrd="0" presId="urn:microsoft.com/office/officeart/2005/8/layout/lProcess1"/>
    <dgm:cxn modelId="{863C34E7-8AA6-4CD2-B1A2-7AA300CB7BF5}" type="presParOf" srcId="{CA913C45-B001-4FC3-92CA-DA243B0F8F61}" destId="{3A04FA06-3DAB-4DD7-B95D-B3F706D371C7}" srcOrd="0" destOrd="0" presId="urn:microsoft.com/office/officeart/2005/8/layout/lProcess1"/>
    <dgm:cxn modelId="{E3AE2734-28E6-49FA-889A-C7B77651D60B}" type="presParOf" srcId="{CA913C45-B001-4FC3-92CA-DA243B0F8F61}" destId="{49DA6867-B22D-4F6E-903B-8AE1F09B3DCC}" srcOrd="1" destOrd="0" presId="urn:microsoft.com/office/officeart/2005/8/layout/lProcess1"/>
    <dgm:cxn modelId="{FF6D2EE6-20E4-4F68-A5AC-A3FCF41A7D2D}" type="presParOf" srcId="{CA913C45-B001-4FC3-92CA-DA243B0F8F61}" destId="{D8E18806-B3D9-4DD5-B9CA-D2C3A79B851C}" srcOrd="2" destOrd="0" presId="urn:microsoft.com/office/officeart/2005/8/layout/lProcess1"/>
    <dgm:cxn modelId="{23F5B1EC-866F-4360-893C-35E33FB5E7C9}" type="presParOf" srcId="{CA913C45-B001-4FC3-92CA-DA243B0F8F61}" destId="{5B1E52D4-CCDC-4A88-B025-F9554A88FA99}" srcOrd="3" destOrd="0" presId="urn:microsoft.com/office/officeart/2005/8/layout/lProcess1"/>
    <dgm:cxn modelId="{5DD401B9-B4C7-4BB1-BCC6-D88A6A997063}" type="presParOf" srcId="{CA913C45-B001-4FC3-92CA-DA243B0F8F61}" destId="{C68045F7-38DF-418D-808C-2830A65CE4B2}" srcOrd="4" destOrd="0" presId="urn:microsoft.com/office/officeart/2005/8/layout/lProcess1"/>
    <dgm:cxn modelId="{24B6F722-347B-43DD-9D53-84FE35222E9B}" type="presParOf" srcId="{021E2FD6-6030-47CC-B560-8AAEBEFAB90A}" destId="{FB3AF2BE-F807-4E90-8F52-61555DD3E413}" srcOrd="1" destOrd="0" presId="urn:microsoft.com/office/officeart/2005/8/layout/lProcess1"/>
    <dgm:cxn modelId="{20D7091A-D44A-442D-96B7-957787F18A8E}" type="presParOf" srcId="{021E2FD6-6030-47CC-B560-8AAEBEFAB90A}" destId="{8BBA03E5-4EBB-4F0B-978D-5AA63EAA54FE}" srcOrd="2" destOrd="0" presId="urn:microsoft.com/office/officeart/2005/8/layout/lProcess1"/>
    <dgm:cxn modelId="{8E6118ED-0BF9-40D3-BA15-545D887C2A5C}" type="presParOf" srcId="{8BBA03E5-4EBB-4F0B-978D-5AA63EAA54FE}" destId="{9998356C-78D6-4649-83DD-881E4E297A39}" srcOrd="0" destOrd="0" presId="urn:microsoft.com/office/officeart/2005/8/layout/lProcess1"/>
    <dgm:cxn modelId="{54305FBC-512F-4259-9E6D-248339E009B1}" type="presParOf" srcId="{8BBA03E5-4EBB-4F0B-978D-5AA63EAA54FE}" destId="{A1FF8C97-3A8A-4508-BF3B-2D0CB0BBF4AF}" srcOrd="1" destOrd="0" presId="urn:microsoft.com/office/officeart/2005/8/layout/lProcess1"/>
    <dgm:cxn modelId="{EF66DAC2-3A24-41DD-B3BE-C2F37CE9446A}" type="presParOf" srcId="{8BBA03E5-4EBB-4F0B-978D-5AA63EAA54FE}" destId="{C944425A-E759-4062-9663-3AA55928CFAD}" srcOrd="2" destOrd="0" presId="urn:microsoft.com/office/officeart/2005/8/layout/lProcess1"/>
    <dgm:cxn modelId="{E92B91A1-0F37-45D5-BE68-C68A0CA70857}" type="presParOf" srcId="{8BBA03E5-4EBB-4F0B-978D-5AA63EAA54FE}" destId="{0980791C-56C7-4796-B7F3-3C51E6DA80EA}" srcOrd="3" destOrd="0" presId="urn:microsoft.com/office/officeart/2005/8/layout/lProcess1"/>
    <dgm:cxn modelId="{CE9177EC-F6F9-4E13-92AF-87921B222216}" type="presParOf" srcId="{8BBA03E5-4EBB-4F0B-978D-5AA63EAA54FE}" destId="{39FCF23A-D1C5-4C2A-83EE-78DC7E71F6DA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6F9C7-A6B4-4019-826E-D723EB40D8CC}">
      <dsp:nvSpPr>
        <dsp:cNvPr id="0" name=""/>
        <dsp:cNvSpPr/>
      </dsp:nvSpPr>
      <dsp:spPr>
        <a:xfrm>
          <a:off x="0" y="108821"/>
          <a:ext cx="2531994" cy="504808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«ФОНАРИКИ»</a:t>
          </a:r>
          <a:endParaRPr lang="ru-RU" sz="2800" kern="1200" dirty="0">
            <a:solidFill>
              <a:schemeClr val="bg1"/>
            </a:solidFill>
          </a:endParaRPr>
        </a:p>
      </dsp:txBody>
      <dsp:txXfrm rot="16200000">
        <a:off x="-1816513" y="1925335"/>
        <a:ext cx="4139426" cy="506398"/>
      </dsp:txXfrm>
    </dsp:sp>
    <dsp:sp modelId="{7D29C5FA-8EA2-45BF-BF21-53821A390E41}">
      <dsp:nvSpPr>
        <dsp:cNvPr id="0" name=""/>
        <dsp:cNvSpPr/>
      </dsp:nvSpPr>
      <dsp:spPr>
        <a:xfrm>
          <a:off x="545489" y="108821"/>
          <a:ext cx="1886336" cy="5048081"/>
        </a:xfrm>
        <a:prstGeom prst="rect">
          <a:avLst/>
        </a:prstGeom>
        <a:noFill/>
        <a:ln w="400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 Narrow" pitchFamily="34" charset="0"/>
            </a:rPr>
            <a:t>Ладони расположить перед собой, выпрямить и раздвинуть пальцы. Сжимать и разжимать пальцы на обеих руках одновременно или поочередно</a:t>
          </a:r>
          <a:r>
            <a:rPr lang="ru-RU" sz="2000" kern="1200" dirty="0" smtClean="0"/>
            <a:t>.</a:t>
          </a:r>
          <a:endParaRPr lang="ru-RU" sz="2000" kern="1200" dirty="0"/>
        </a:p>
      </dsp:txBody>
      <dsp:txXfrm>
        <a:off x="545489" y="108821"/>
        <a:ext cx="1886336" cy="5048081"/>
      </dsp:txXfrm>
    </dsp:sp>
    <dsp:sp modelId="{5ECDE043-44E6-4D1E-A63A-F6234EFEF67E}">
      <dsp:nvSpPr>
        <dsp:cNvPr id="0" name=""/>
        <dsp:cNvSpPr/>
      </dsp:nvSpPr>
      <dsp:spPr>
        <a:xfrm>
          <a:off x="2617460" y="0"/>
          <a:ext cx="3071169" cy="518090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«ШАРИК»</a:t>
          </a:r>
          <a:endParaRPr lang="ru-RU" sz="2800" kern="1200" dirty="0"/>
        </a:p>
      </dsp:txBody>
      <dsp:txXfrm rot="16200000">
        <a:off x="800407" y="1817053"/>
        <a:ext cx="4248340" cy="614233"/>
      </dsp:txXfrm>
    </dsp:sp>
    <dsp:sp modelId="{11719DE4-DAF1-4844-AF45-D1DA80275940}">
      <dsp:nvSpPr>
        <dsp:cNvPr id="0" name=""/>
        <dsp:cNvSpPr/>
      </dsp:nvSpPr>
      <dsp:spPr>
        <a:xfrm rot="10800000">
          <a:off x="2624622" y="3217223"/>
          <a:ext cx="65895" cy="36013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A1CF7D-5F17-4644-AB7D-EDE57FB9F91E}">
      <dsp:nvSpPr>
        <dsp:cNvPr id="0" name=""/>
        <dsp:cNvSpPr/>
      </dsp:nvSpPr>
      <dsp:spPr>
        <a:xfrm>
          <a:off x="3231694" y="0"/>
          <a:ext cx="2288021" cy="5180902"/>
        </a:xfrm>
        <a:prstGeom prst="rect">
          <a:avLst/>
        </a:prstGeom>
        <a:noFill/>
        <a:ln w="400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2885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 </a:t>
          </a:r>
          <a:endParaRPr lang="ru-RU" sz="6500" kern="1200" dirty="0"/>
        </a:p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3231694" y="0"/>
        <a:ext cx="2288021" cy="5180902"/>
      </dsp:txXfrm>
    </dsp:sp>
    <dsp:sp modelId="{5D5A05A9-DCBB-4E65-8175-C3F29B2AD859}">
      <dsp:nvSpPr>
        <dsp:cNvPr id="0" name=""/>
        <dsp:cNvSpPr/>
      </dsp:nvSpPr>
      <dsp:spPr>
        <a:xfrm>
          <a:off x="5946451" y="37840"/>
          <a:ext cx="2406476" cy="517180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«ПЕЧЁМ      БЛИНЫ»</a:t>
          </a:r>
          <a:endParaRPr lang="ru-RU" sz="2800" kern="1200" dirty="0"/>
        </a:p>
      </dsp:txBody>
      <dsp:txXfrm rot="16200000">
        <a:off x="4066661" y="1917630"/>
        <a:ext cx="4240876" cy="481295"/>
      </dsp:txXfrm>
    </dsp:sp>
    <dsp:sp modelId="{2F6057F5-8F6A-4965-9387-86C49795825E}">
      <dsp:nvSpPr>
        <dsp:cNvPr id="0" name=""/>
        <dsp:cNvSpPr/>
      </dsp:nvSpPr>
      <dsp:spPr>
        <a:xfrm>
          <a:off x="4320481" y="2448272"/>
          <a:ext cx="391013" cy="583523"/>
        </a:xfrm>
        <a:prstGeom prst="downArrow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A614EA-2D71-48DF-A7F6-8C4883A96182}">
      <dsp:nvSpPr>
        <dsp:cNvPr id="0" name=""/>
        <dsp:cNvSpPr/>
      </dsp:nvSpPr>
      <dsp:spPr>
        <a:xfrm>
          <a:off x="6475937" y="37840"/>
          <a:ext cx="1792824" cy="5171800"/>
        </a:xfrm>
        <a:prstGeom prst="rect">
          <a:avLst/>
        </a:prstGeom>
        <a:noFill/>
        <a:ln w="400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Arial Narrow" pitchFamily="34" charset="0"/>
            </a:rPr>
            <a:t>Попеременно касаться поверхности стола тыльной   стороной руки и ладонью (двумя руками одновременно, попеременно</a:t>
          </a:r>
          <a:r>
            <a:rPr lang="ru-RU" sz="2100" kern="1200" dirty="0" smtClean="0"/>
            <a:t>)</a:t>
          </a:r>
          <a:endParaRPr lang="ru-RU" sz="2100" kern="1200" dirty="0"/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6475937" y="37840"/>
        <a:ext cx="1792824" cy="5171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4FA06-3DAB-4DD7-B95D-B3F706D371C7}">
      <dsp:nvSpPr>
        <dsp:cNvPr id="0" name=""/>
        <dsp:cNvSpPr/>
      </dsp:nvSpPr>
      <dsp:spPr>
        <a:xfrm>
          <a:off x="688602" y="335444"/>
          <a:ext cx="2704838" cy="53493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«МОЯ СЕМЬЯ»</a:t>
          </a:r>
          <a:endParaRPr lang="ru-RU" sz="2400" kern="1200" dirty="0"/>
        </a:p>
      </dsp:txBody>
      <dsp:txXfrm>
        <a:off x="704270" y="351112"/>
        <a:ext cx="2673502" cy="503596"/>
      </dsp:txXfrm>
    </dsp:sp>
    <dsp:sp modelId="{49DA6867-B22D-4F6E-903B-8AE1F09B3DCC}">
      <dsp:nvSpPr>
        <dsp:cNvPr id="0" name=""/>
        <dsp:cNvSpPr/>
      </dsp:nvSpPr>
      <dsp:spPr>
        <a:xfrm rot="20889078">
          <a:off x="650157" y="831802"/>
          <a:ext cx="540334" cy="1479163"/>
        </a:xfrm>
        <a:prstGeom prst="curvedRight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E18806-B3D9-4DD5-B9CA-D2C3A79B851C}">
      <dsp:nvSpPr>
        <dsp:cNvPr id="0" name=""/>
        <dsp:cNvSpPr/>
      </dsp:nvSpPr>
      <dsp:spPr>
        <a:xfrm>
          <a:off x="1368152" y="1022639"/>
          <a:ext cx="2125357" cy="178567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2">
                  <a:lumMod val="50000"/>
                </a:schemeClr>
              </a:solidFill>
            </a:rPr>
            <a:t>Попеременно массируем пальцы руки, на последней строке сжимаем и разжимаем кулачки.</a:t>
          </a:r>
          <a:endParaRPr lang="ru-RU" sz="16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1420453" y="1074940"/>
        <a:ext cx="2020755" cy="1681071"/>
      </dsp:txXfrm>
    </dsp:sp>
    <dsp:sp modelId="{5B1E52D4-CCDC-4A88-B025-F9554A88FA99}">
      <dsp:nvSpPr>
        <dsp:cNvPr id="0" name=""/>
        <dsp:cNvSpPr/>
      </dsp:nvSpPr>
      <dsp:spPr>
        <a:xfrm rot="3820637">
          <a:off x="3096503" y="2751943"/>
          <a:ext cx="1815560" cy="577871"/>
        </a:xfrm>
        <a:prstGeom prst="curvedDownArrow">
          <a:avLst/>
        </a:prstGeom>
        <a:solidFill>
          <a:schemeClr val="accent2">
            <a:hueOff val="-5402520"/>
            <a:satOff val="11111"/>
            <a:lumOff val="-85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8045F7-38DF-418D-808C-2830A65CE4B2}">
      <dsp:nvSpPr>
        <dsp:cNvPr id="0" name=""/>
        <dsp:cNvSpPr/>
      </dsp:nvSpPr>
      <dsp:spPr>
        <a:xfrm>
          <a:off x="216031" y="3262289"/>
          <a:ext cx="3801222" cy="2410256"/>
        </a:xfrm>
        <a:prstGeom prst="roundRect">
          <a:avLst>
            <a:gd name="adj" fmla="val 10000"/>
          </a:avLst>
        </a:prstGeom>
        <a:solidFill>
          <a:schemeClr val="lt1"/>
        </a:solidFill>
        <a:ln w="400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7030A0"/>
              </a:solidFill>
            </a:rPr>
            <a:t>Этот пальчик – мамочка,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7030A0"/>
              </a:solidFill>
            </a:rPr>
            <a:t>Этот пальчик – папочка,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7030A0"/>
              </a:solidFill>
            </a:rPr>
            <a:t>Этот пальчик – бабушка,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7030A0"/>
              </a:solidFill>
            </a:rPr>
            <a:t>Этот пальчик – дедушка,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7030A0"/>
              </a:solidFill>
            </a:rPr>
            <a:t>Этот пальчик – я.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7030A0"/>
              </a:solidFill>
            </a:rPr>
            <a:t>Вот и вся моя семья!</a:t>
          </a:r>
        </a:p>
      </dsp:txBody>
      <dsp:txXfrm>
        <a:off x="286625" y="3332883"/>
        <a:ext cx="3660034" cy="2269068"/>
      </dsp:txXfrm>
    </dsp:sp>
    <dsp:sp modelId="{9998356C-78D6-4649-83DD-881E4E297A39}">
      <dsp:nvSpPr>
        <dsp:cNvPr id="0" name=""/>
        <dsp:cNvSpPr/>
      </dsp:nvSpPr>
      <dsp:spPr>
        <a:xfrm>
          <a:off x="4124131" y="276955"/>
          <a:ext cx="4228796" cy="574974"/>
        </a:xfrm>
        <a:prstGeom prst="roundRect">
          <a:avLst>
            <a:gd name="adj" fmla="val 10000"/>
          </a:avLst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«ПАЛЬЧИК-МАЛЬЧИК»</a:t>
          </a:r>
          <a:r>
            <a:rPr lang="ru-RU" sz="4000" kern="1200" dirty="0" smtClean="0"/>
            <a:t> </a:t>
          </a:r>
          <a:endParaRPr lang="ru-RU" sz="4000" kern="1200" dirty="0"/>
        </a:p>
      </dsp:txBody>
      <dsp:txXfrm>
        <a:off x="4140971" y="293795"/>
        <a:ext cx="4195116" cy="541294"/>
      </dsp:txXfrm>
    </dsp:sp>
    <dsp:sp modelId="{A1FF8C97-3A8A-4508-BF3B-2D0CB0BBF4AF}">
      <dsp:nvSpPr>
        <dsp:cNvPr id="0" name=""/>
        <dsp:cNvSpPr/>
      </dsp:nvSpPr>
      <dsp:spPr>
        <a:xfrm rot="20256095">
          <a:off x="4546774" y="851098"/>
          <a:ext cx="567127" cy="1300041"/>
        </a:xfrm>
        <a:prstGeom prst="curvedRightArrow">
          <a:avLst/>
        </a:prstGeom>
        <a:solidFill>
          <a:schemeClr val="accent2">
            <a:hueOff val="-10805041"/>
            <a:satOff val="22223"/>
            <a:lumOff val="-16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4425A-E759-4062-9663-3AA55928CFAD}">
      <dsp:nvSpPr>
        <dsp:cNvPr id="0" name=""/>
        <dsp:cNvSpPr/>
      </dsp:nvSpPr>
      <dsp:spPr>
        <a:xfrm>
          <a:off x="5328585" y="1014668"/>
          <a:ext cx="2611141" cy="109974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-11038991"/>
            <a:satOff val="20365"/>
            <a:lumOff val="776"/>
            <a:alphaOff val="0"/>
          </a:schemeClr>
        </a:solidFill>
        <a:ln w="40000" cap="flat" cmpd="sng" algn="ctr">
          <a:solidFill>
            <a:schemeClr val="accent2">
              <a:tint val="40000"/>
              <a:alpha val="90000"/>
              <a:hueOff val="-11038991"/>
              <a:satOff val="20365"/>
              <a:lumOff val="7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B050"/>
              </a:solidFill>
            </a:rPr>
            <a:t>Пальцы сжаты в кулачок, поочерёдно разгибать пальчики, начиная с мизинца.</a:t>
          </a:r>
          <a:endParaRPr lang="ru-RU" sz="1800" kern="1200" dirty="0">
            <a:solidFill>
              <a:srgbClr val="00B050"/>
            </a:solidFill>
          </a:endParaRPr>
        </a:p>
      </dsp:txBody>
      <dsp:txXfrm>
        <a:off x="5360795" y="1046878"/>
        <a:ext cx="2546721" cy="1035327"/>
      </dsp:txXfrm>
    </dsp:sp>
    <dsp:sp modelId="{0980791C-56C7-4796-B7F3-3C51E6DA80EA}">
      <dsp:nvSpPr>
        <dsp:cNvPr id="0" name=""/>
        <dsp:cNvSpPr/>
      </dsp:nvSpPr>
      <dsp:spPr>
        <a:xfrm rot="15022789" flipH="1" flipV="1">
          <a:off x="7497725" y="2261367"/>
          <a:ext cx="1710404" cy="580854"/>
        </a:xfrm>
        <a:prstGeom prst="curvedDownArrow">
          <a:avLst/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FCF23A-D1C5-4C2A-83EE-78DC7E71F6DA}">
      <dsp:nvSpPr>
        <dsp:cNvPr id="0" name=""/>
        <dsp:cNvSpPr/>
      </dsp:nvSpPr>
      <dsp:spPr>
        <a:xfrm>
          <a:off x="4465744" y="2873766"/>
          <a:ext cx="3743172" cy="249925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-16558486"/>
            <a:satOff val="30547"/>
            <a:lumOff val="1164"/>
            <a:alphaOff val="0"/>
          </a:schemeClr>
        </a:solidFill>
        <a:ln w="40000" cap="flat" cmpd="sng" algn="ctr">
          <a:solidFill>
            <a:schemeClr val="accent2">
              <a:tint val="40000"/>
              <a:alpha val="90000"/>
              <a:hueOff val="-16558486"/>
              <a:satOff val="30547"/>
              <a:lumOff val="11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solidFill>
                <a:schemeClr val="accent6">
                  <a:lumMod val="75000"/>
                </a:schemeClr>
              </a:solidFill>
            </a:rPr>
            <a:t>- Пальчик – мальчик, где ты был?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solidFill>
                <a:schemeClr val="accent6">
                  <a:lumMod val="75000"/>
                </a:schemeClr>
              </a:solidFill>
            </a:rPr>
            <a:t>- С этим братцем в лес ходил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solidFill>
                <a:schemeClr val="accent6">
                  <a:lumMod val="75000"/>
                </a:schemeClr>
              </a:solidFill>
            </a:rPr>
            <a:t>С этим братцем щи варил,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solidFill>
                <a:schemeClr val="accent6">
                  <a:lumMod val="75000"/>
                </a:schemeClr>
              </a:solidFill>
            </a:rPr>
            <a:t>С этим братцем кашу ел,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solidFill>
                <a:schemeClr val="accent6">
                  <a:lumMod val="75000"/>
                </a:schemeClr>
              </a:solidFill>
            </a:rPr>
            <a:t>С этим братцем песни пел!</a:t>
          </a:r>
          <a:endParaRPr lang="ru-RU" sz="18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4538945" y="2946967"/>
        <a:ext cx="3596770" cy="23528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9EB0D-CCD4-4580-BF96-00B572756728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C524E-BA27-40AC-859A-B83DDE67A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404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1040A-CE72-4EED-ACE5-252A5FD5233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CB96468-91C6-495A-8EB7-3C74DBF03007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BE685C7-1A87-473B-BA4C-95FBEF1FA9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96468-91C6-495A-8EB7-3C74DBF03007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E685C7-1A87-473B-BA4C-95FBEF1FA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CB96468-91C6-495A-8EB7-3C74DBF03007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BE685C7-1A87-473B-BA4C-95FBEF1FA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96468-91C6-495A-8EB7-3C74DBF03007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E685C7-1A87-473B-BA4C-95FBEF1FA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CB96468-91C6-495A-8EB7-3C74DBF03007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BE685C7-1A87-473B-BA4C-95FBEF1FA9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96468-91C6-495A-8EB7-3C74DBF03007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E685C7-1A87-473B-BA4C-95FBEF1FA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96468-91C6-495A-8EB7-3C74DBF03007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E685C7-1A87-473B-BA4C-95FBEF1FA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96468-91C6-495A-8EB7-3C74DBF03007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E685C7-1A87-473B-BA4C-95FBEF1FA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CB96468-91C6-495A-8EB7-3C74DBF03007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E685C7-1A87-473B-BA4C-95FBEF1FA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96468-91C6-495A-8EB7-3C74DBF03007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E685C7-1A87-473B-BA4C-95FBEF1FA9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96468-91C6-495A-8EB7-3C74DBF03007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E685C7-1A87-473B-BA4C-95FBEF1FA9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CB96468-91C6-495A-8EB7-3C74DBF03007}" type="datetimeFigureOut">
              <a:rPr lang="ru-RU" smtClean="0"/>
              <a:t>12.03.2021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BE685C7-1A87-473B-BA4C-95FBEF1FA9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7"/>
          </a:xfrm>
        </p:spPr>
        <p:txBody>
          <a:bodyPr/>
          <a:lstStyle/>
          <a:p>
            <a:r>
              <a:rPr lang="ru-RU" dirty="0" smtClean="0"/>
              <a:t>Речь на кончиках пальцев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1412776"/>
            <a:ext cx="5400600" cy="187220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/>
              <a:t>Выдающийся русский просветитель XVIII века</a:t>
            </a:r>
          </a:p>
          <a:p>
            <a:pPr algn="ctr"/>
            <a:r>
              <a:rPr lang="ru-RU" dirty="0" smtClean="0"/>
              <a:t> Н. И. Новиков еще в 1782 г. утверждал, что "натуральное побуждение к </a:t>
            </a:r>
            <a:r>
              <a:rPr lang="ru-RU" dirty="0" err="1" smtClean="0"/>
              <a:t>действованию</a:t>
            </a:r>
            <a:r>
              <a:rPr lang="ru-RU" dirty="0" smtClean="0"/>
              <a:t> над вещами" у детей есть основное средство не только для получения знаний об этих вещах, но и для всего их умственного развития</a:t>
            </a:r>
            <a:endParaRPr lang="ru-RU" dirty="0"/>
          </a:p>
        </p:txBody>
      </p:sp>
      <p:pic>
        <p:nvPicPr>
          <p:cNvPr id="6" name="Рисунок 5" descr="hpqscan0019 - копия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3501008"/>
            <a:ext cx="2811441" cy="301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87407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763" y="476672"/>
            <a:ext cx="7239000" cy="6048672"/>
          </a:xfrm>
          <a:ln w="28575"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sym typeface="Wingdings"/>
              </a:rPr>
              <a:t></a:t>
            </a:r>
            <a:r>
              <a:rPr lang="ru-RU" sz="2000" dirty="0" smtClean="0"/>
              <a:t>перекладывать из одной коробки в другую разные мелкие предметы, удерживая их двумя пальцами: большим и указательным, большим и средним, большим и безымянным и т.д. (бусины, пуговицы, перебирать разноцветную фасоль, горох и т.д.);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sym typeface="Wingdings"/>
              </a:rPr>
              <a:t></a:t>
            </a:r>
            <a:r>
              <a:rPr lang="ru-RU" sz="2000" dirty="0" smtClean="0"/>
              <a:t> открывать и закрывать разные коробочки, спичечные коробки, откручивать и закручивать крышки на флаконах, на баночках из-под крема;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sym typeface="Wingdings"/>
              </a:rPr>
              <a:t>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застегивать и расстегивать пуговицы, кнопки, молнии на одежде;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sym typeface="Wingdings"/>
              </a:rPr>
              <a:t></a:t>
            </a:r>
            <a:r>
              <a:rPr lang="ru-RU" sz="2000" dirty="0" smtClean="0"/>
              <a:t> завязывать и развязывать шнурки;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sym typeface="Wingdings"/>
              </a:rPr>
              <a:t></a:t>
            </a:r>
            <a:r>
              <a:rPr lang="ru-RU" sz="2000" dirty="0" smtClean="0"/>
              <a:t>раскладывать счетные палочки, </a:t>
            </a:r>
          </a:p>
          <a:p>
            <a:pPr>
              <a:buNone/>
            </a:pPr>
            <a:r>
              <a:rPr lang="ru-RU" sz="2000" dirty="0" smtClean="0"/>
              <a:t>строить домики из них.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ПАРОХОД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8024" y="4077072"/>
            <a:ext cx="2592288" cy="16964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5589071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332656"/>
            <a:ext cx="7239000" cy="6480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Упражнения для кистей рук  (с 2 – 3лет)</a:t>
            </a: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34356483"/>
              </p:ext>
            </p:extLst>
          </p:nvPr>
        </p:nvGraphicFramePr>
        <p:xfrm>
          <a:off x="323528" y="1052736"/>
          <a:ext cx="835292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Рисунок 10" descr="шарик 1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707904" y="1700808"/>
            <a:ext cx="2304256" cy="1688403"/>
          </a:xfrm>
          <a:prstGeom prst="rect">
            <a:avLst/>
          </a:prstGeom>
        </p:spPr>
      </p:pic>
      <p:pic>
        <p:nvPicPr>
          <p:cNvPr id="12" name="Рисунок 11" descr="шарик 2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491880" y="4221088"/>
            <a:ext cx="2472958" cy="1760411"/>
          </a:xfrm>
          <a:prstGeom prst="rect">
            <a:avLst/>
          </a:prstGeom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34601" y="4437112"/>
            <a:ext cx="205301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27584" y="4293096"/>
            <a:ext cx="196215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682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7239000" cy="5688632"/>
          </a:xfrm>
        </p:spPr>
        <p:txBody>
          <a:bodyPr/>
          <a:lstStyle/>
          <a:p>
            <a:pPr lvl="0" algn="ctr"/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Выполнение фигурок из пальцев </a:t>
            </a:r>
          </a:p>
          <a:p>
            <a:pPr lvl="0" algn="just">
              <a:buNone/>
            </a:pPr>
            <a:endParaRPr lang="ru-RU" sz="2400" dirty="0" smtClean="0"/>
          </a:p>
        </p:txBody>
      </p:sp>
      <p:pic>
        <p:nvPicPr>
          <p:cNvPr id="14" name="Рисунок 13" descr="упр. собачк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908720"/>
            <a:ext cx="2088232" cy="278127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4" name="Рисунок 23" descr="ЗАЙЧИК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763532"/>
            <a:ext cx="1800200" cy="2521452"/>
          </a:xfrm>
          <a:prstGeom prst="rect">
            <a:avLst/>
          </a:prstGeom>
          <a:ln>
            <a:solidFill>
              <a:srgbClr val="FF0066"/>
            </a:solidFill>
          </a:ln>
        </p:spPr>
      </p:pic>
      <p:pic>
        <p:nvPicPr>
          <p:cNvPr id="25" name="Рисунок 24" descr="собака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27784" y="1700808"/>
            <a:ext cx="1762371" cy="1933845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8" name="Рисунок 27" descr="упр. коза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39552" y="3933056"/>
            <a:ext cx="2306092" cy="2060904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9" name="Рисунок 28" descr="ЛОШАДКА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716016" y="4365104"/>
            <a:ext cx="2448272" cy="1872208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30" name="Рисунок 29" descr="заяц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444208" y="1052736"/>
            <a:ext cx="1944216" cy="1566175"/>
          </a:xfrm>
          <a:prstGeom prst="rect">
            <a:avLst/>
          </a:prstGeom>
          <a:ln>
            <a:solidFill>
              <a:srgbClr val="FF0066"/>
            </a:solidFill>
          </a:ln>
        </p:spPr>
      </p:pic>
      <p:pic>
        <p:nvPicPr>
          <p:cNvPr id="31" name="Рисунок 30" descr="коза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699792" y="4437112"/>
            <a:ext cx="1800200" cy="2250251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32" name="Рисунок 31" descr="конь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7020272" y="3068960"/>
            <a:ext cx="1819636" cy="2115688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584024088"/>
      </p:ext>
    </p:extLst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7239000" cy="864096"/>
          </a:xfrm>
        </p:spPr>
        <p:txBody>
          <a:bodyPr>
            <a:normAutofit lnSpcReduction="10000"/>
          </a:bodyPr>
          <a:lstStyle/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Динамические упражнения для пальцев рук.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37759587"/>
              </p:ext>
            </p:extLst>
          </p:nvPr>
        </p:nvGraphicFramePr>
        <p:xfrm>
          <a:off x="179512" y="836712"/>
          <a:ext cx="835292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493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  <a:solidFill>
            <a:schemeClr val="accent1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   РЕКОМЕНДАЦИИ</a:t>
            </a:r>
            <a:endParaRPr lang="ru-RU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7239000" cy="51125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300" dirty="0" smtClean="0">
                <a:solidFill>
                  <a:srgbClr val="FF0000"/>
                </a:solidFill>
              </a:rPr>
              <a:t>Пальчиковую гимнастику необходимо выполнять регулярно, по несколько минут в день и тогда она будет эффективной.</a:t>
            </a:r>
            <a:endParaRPr lang="ru-RU" sz="2300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300" dirty="0" smtClean="0">
                <a:solidFill>
                  <a:srgbClr val="CC0066"/>
                </a:solidFill>
              </a:rPr>
              <a:t>Игры и упражнения с пальчикам не только стимулируют речевое развитие, но и развивают память, внимание, воображение, готовят  руку ребёнка к овладению письмом.  </a:t>
            </a:r>
          </a:p>
          <a:p>
            <a:pPr algn="ctr">
              <a:buNone/>
            </a:pPr>
            <a:r>
              <a:rPr lang="ru-RU" sz="3200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5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28600"/>
            <a:ext cx="7139136" cy="89614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Научно- </a:t>
            </a:r>
            <a:r>
              <a:rPr lang="ru-RU" dirty="0">
                <a:latin typeface="Comic Sans MS" pitchFamily="66" charset="0"/>
              </a:rPr>
              <a:t>историческая справка.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457200" y="1268760"/>
            <a:ext cx="6995120" cy="864096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2800" dirty="0" smtClean="0">
              <a:latin typeface="Comic Sans MS" pitchFamily="66" charset="0"/>
            </a:endParaRPr>
          </a:p>
          <a:p>
            <a:pPr algn="ctr"/>
            <a:r>
              <a:rPr lang="ru-RU" sz="7200" dirty="0" smtClean="0">
                <a:solidFill>
                  <a:srgbClr val="C00000"/>
                </a:solidFill>
                <a:latin typeface="Comic Sans MS" pitchFamily="66" charset="0"/>
              </a:rPr>
              <a:t>Движения пальцев рук исторически, в ходе развития человечества, оказались тесно связанными с речевой функцией.</a:t>
            </a:r>
          </a:p>
          <a:p>
            <a:pPr algn="ctr"/>
            <a:r>
              <a:rPr lang="ru-RU" sz="7200" dirty="0" smtClean="0">
                <a:latin typeface="Comic Sans MS" pitchFamily="66" charset="0"/>
              </a:rPr>
              <a:t/>
            </a:r>
            <a:br>
              <a:rPr lang="ru-RU" sz="7200" dirty="0" smtClean="0">
                <a:latin typeface="Comic Sans MS" pitchFamily="66" charset="0"/>
              </a:rPr>
            </a:br>
            <a:endParaRPr lang="ru-RU" sz="7200" dirty="0">
              <a:latin typeface="Comic Sans MS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323528" y="2060848"/>
            <a:ext cx="7372672" cy="4320480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 fontScale="32500" lnSpcReduction="20000"/>
          </a:bodyPr>
          <a:lstStyle/>
          <a:p>
            <a:pPr algn="just">
              <a:buSzPct val="97000"/>
              <a:buNone/>
            </a:pPr>
            <a:r>
              <a:rPr lang="ru-RU" sz="4500" dirty="0" smtClean="0"/>
              <a:t>    </a:t>
            </a:r>
            <a:r>
              <a:rPr lang="ru-RU" sz="5000" dirty="0" smtClean="0">
                <a:solidFill>
                  <a:srgbClr val="FF0000"/>
                </a:solidFill>
                <a:sym typeface="Wingdings"/>
              </a:rPr>
              <a:t>    </a:t>
            </a:r>
            <a:r>
              <a:rPr lang="ru-RU" sz="5000" dirty="0" smtClean="0">
                <a:solidFill>
                  <a:srgbClr val="FF0000"/>
                </a:solidFill>
              </a:rPr>
              <a:t>Первой формой общения первобытных людей были жесты; </a:t>
            </a:r>
          </a:p>
          <a:p>
            <a:pPr algn="just">
              <a:buSzPct val="97000"/>
              <a:buNone/>
            </a:pPr>
            <a:r>
              <a:rPr lang="ru-RU" sz="5000" dirty="0" smtClean="0">
                <a:solidFill>
                  <a:srgbClr val="FF0000"/>
                </a:solidFill>
              </a:rPr>
              <a:t>     особенно велика здесь была роль руки - она дала возможность путем указывающих, очерчивающих и других движений развить тот первичный язык, с помощью которого люди объяснялись.</a:t>
            </a:r>
          </a:p>
          <a:p>
            <a:pPr algn="just">
              <a:buSzPct val="97000"/>
              <a:buNone/>
            </a:pPr>
            <a:r>
              <a:rPr lang="ru-RU" sz="5000" dirty="0" smtClean="0">
                <a:solidFill>
                  <a:srgbClr val="FF0000"/>
                </a:solidFill>
                <a:sym typeface="Wingdings"/>
              </a:rPr>
              <a:t>           </a:t>
            </a:r>
            <a:r>
              <a:rPr lang="ru-RU" sz="5000" dirty="0" smtClean="0">
                <a:solidFill>
                  <a:srgbClr val="FF0000"/>
                </a:solidFill>
              </a:rPr>
              <a:t>Позднее жесты стали сочетаться с возгласами, выкриками.</a:t>
            </a:r>
          </a:p>
          <a:p>
            <a:pPr>
              <a:buSzPct val="97000"/>
              <a:buNone/>
            </a:pPr>
            <a:r>
              <a:rPr lang="ru-RU" sz="5000" dirty="0" smtClean="0">
                <a:solidFill>
                  <a:srgbClr val="FF0000"/>
                </a:solidFill>
                <a:sym typeface="Wingdings"/>
              </a:rPr>
              <a:t>           </a:t>
            </a:r>
            <a:r>
              <a:rPr lang="ru-RU" sz="5000" dirty="0" smtClean="0">
                <a:solidFill>
                  <a:srgbClr val="FF0000"/>
                </a:solidFill>
              </a:rPr>
              <a:t>Прошли тысячелетия, пока развилась словесная речь, но она долгое время оставалась связанной с жестикуляторной речью (эта связь дает себя знать и у нас).</a:t>
            </a:r>
            <a:br>
              <a:rPr lang="ru-RU" sz="5000" dirty="0" smtClean="0">
                <a:solidFill>
                  <a:srgbClr val="FF0000"/>
                </a:solidFill>
              </a:rPr>
            </a:br>
            <a:r>
              <a:rPr lang="ru-RU" sz="5000" dirty="0" smtClean="0">
                <a:solidFill>
                  <a:srgbClr val="FF0000"/>
                </a:solidFill>
              </a:rPr>
              <a:t/>
            </a:r>
            <a:br>
              <a:rPr lang="ru-RU" sz="5000" dirty="0" smtClean="0">
                <a:solidFill>
                  <a:srgbClr val="FF0000"/>
                </a:solidFill>
              </a:rPr>
            </a:br>
            <a:r>
              <a:rPr lang="ru-RU" sz="5000" dirty="0" smtClean="0">
                <a:solidFill>
                  <a:srgbClr val="FF0000"/>
                </a:solidFill>
                <a:sym typeface="Wingdings"/>
              </a:rPr>
              <a:t>   </a:t>
            </a:r>
            <a:r>
              <a:rPr lang="ru-RU" sz="5000" dirty="0" smtClean="0">
                <a:solidFill>
                  <a:srgbClr val="FF0000"/>
                </a:solidFill>
              </a:rPr>
              <a:t>Все ученые, изучавшие деятельность детского мозга, психику детей, отмечают большое стимулирующее влияние функции руки.</a:t>
            </a:r>
            <a:br>
              <a:rPr lang="ru-RU" sz="5000" dirty="0" smtClean="0">
                <a:solidFill>
                  <a:srgbClr val="FF0000"/>
                </a:solidFill>
              </a:rPr>
            </a:br>
            <a:r>
              <a:rPr lang="ru-RU" sz="5000" dirty="0" smtClean="0">
                <a:solidFill>
                  <a:srgbClr val="FF0000"/>
                </a:solidFill>
              </a:rPr>
              <a:t> </a:t>
            </a:r>
            <a:r>
              <a:rPr lang="ru-RU" sz="5000" dirty="0" smtClean="0"/>
              <a:t/>
            </a:r>
            <a:br>
              <a:rPr lang="ru-RU" sz="5000" dirty="0" smtClean="0"/>
            </a:br>
            <a:endParaRPr lang="ru-RU" sz="5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4640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  <a:solidFill>
            <a:schemeClr val="accent5">
              <a:lumMod val="75000"/>
            </a:schemeClr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chemeClr val="bg1"/>
                </a:solidFill>
                <a:latin typeface="Comic Sans MS" pitchFamily="66" charset="0"/>
              </a:rPr>
              <a:t>Мнения ученых</a:t>
            </a:r>
            <a:endParaRPr lang="ru-RU" b="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1484784"/>
            <a:ext cx="4402832" cy="4752528"/>
          </a:xfrm>
        </p:spPr>
        <p:txBody>
          <a:bodyPr>
            <a:normAutofit fontScale="92500" lnSpcReduction="10000"/>
          </a:bodyPr>
          <a:lstStyle/>
          <a:p>
            <a:r>
              <a:rPr lang="ru-RU" sz="1900" dirty="0" smtClean="0"/>
              <a:t>Невропатолог и психиатр В. М. Бехтерев писал, что движения руки всегда были тесно связаны с речью и способствовали ее развитию.</a:t>
            </a:r>
          </a:p>
          <a:p>
            <a:r>
              <a:rPr lang="ru-RU" sz="1900" dirty="0" smtClean="0"/>
              <a:t>Английский психолог Д. </a:t>
            </a:r>
            <a:r>
              <a:rPr lang="ru-RU" sz="1900" dirty="0" err="1" smtClean="0"/>
              <a:t>Селли</a:t>
            </a:r>
            <a:r>
              <a:rPr lang="ru-RU" sz="1900" dirty="0" smtClean="0"/>
              <a:t> также придавал очень большое значение "созидательной работе рук" для развития мышления и речи детей.</a:t>
            </a:r>
          </a:p>
          <a:p>
            <a:r>
              <a:rPr lang="ru-RU" sz="1900" dirty="0" smtClean="0"/>
              <a:t>В настоящее время учеными установлено, что уровень развития речи детей находится в прямой зависимости от степени сформированности тонких движений пальцев рук (М. М. Кольцова) и совершенствование речи непосредственно зависит от степени тренировки рук.  </a:t>
            </a:r>
          </a:p>
          <a:p>
            <a:endParaRPr lang="ru-RU" dirty="0"/>
          </a:p>
        </p:txBody>
      </p:sp>
      <p:pic>
        <p:nvPicPr>
          <p:cNvPr id="5" name="Рисунок 4" descr="Бехтерев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80112" y="1124744"/>
            <a:ext cx="1944216" cy="297527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292080" y="4293096"/>
            <a:ext cx="259228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Бехтерев В. М.</a:t>
            </a:r>
          </a:p>
          <a:p>
            <a:pPr algn="ctr"/>
            <a:r>
              <a:rPr lang="ru-RU" dirty="0" smtClean="0"/>
              <a:t>академик, психиатр, невролог, физиолог (1857 — 1927)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14676"/>
      </p:ext>
    </p:extLst>
  </p:cSld>
  <p:clrMapOvr>
    <a:masterClrMapping/>
  </p:clrMapOvr>
  <p:transition spd="slow">
    <p:wipe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020728"/>
          </a:xfrm>
          <a:solidFill>
            <a:schemeClr val="accent1">
              <a:lumMod val="60000"/>
              <a:lumOff val="40000"/>
            </a:schemeClr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n w="500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двигательная проекция кисти руки в человеческом мозге</a:t>
            </a:r>
            <a:endParaRPr lang="ru-RU" sz="2800" dirty="0">
              <a:ln w="500">
                <a:solidFill>
                  <a:schemeClr val="bg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725144"/>
            <a:ext cx="3466728" cy="1800200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/>
              <a:t>Величина проекции кисти и ее близость к моторной речевой зоне говорят о том, что тренировка тонких движений пальцев рук оказывает большое влияние на развитие активной речи ребенка.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5157192"/>
            <a:ext cx="3520440" cy="10954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Двигательный центр движения пальцев рук и моторный центр речи в мозге человека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6370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/>
              <a:t>Карта речевых зон </a:t>
            </a:r>
            <a:r>
              <a:rPr lang="ru-RU" sz="1800" dirty="0" err="1" smtClean="0"/>
              <a:t>У.Пенфилда</a:t>
            </a:r>
            <a:endParaRPr lang="ru-RU" sz="1800" dirty="0" smtClean="0"/>
          </a:p>
          <a:p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pic>
        <p:nvPicPr>
          <p:cNvPr id="8" name="Содержимое 7" descr="hpqscan0001 - копия - копия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3995936" y="1772817"/>
            <a:ext cx="4680520" cy="3240360"/>
          </a:xfr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Рисунок 6" descr="если ребенок не начинает говорить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348880"/>
            <a:ext cx="3456384" cy="2304256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912951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ru-RU" sz="2800" b="0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  Определение уровня развития тонкой моторики рук </a:t>
            </a:r>
            <a:endParaRPr lang="ru-RU" sz="2800" b="0" cap="none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  <a:ln>
            <a:solidFill>
              <a:srgbClr val="002060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Дети до 3-х лет: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«Сделай как я» - покажи один пальчик, потом два    пальчика, три пальчика;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Дети старше трех лет: 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  «Колечко» - соединить указательный и большой пальцы на одной руке,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 «Гусь» - указательный, средний, безымянный пальцы и мизинец соединить с большим пальцем, изображая голову гуся;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 «Кошечка»  - две ладони одновременно сжать в кулачки и поставить на стол, затем одновременно выпрямить пальцы и прижать ладони к столу,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 «Зайчик» - указательный и средний пальцы вытянуть вверх, мизинец и безымянный прижать к ладони большим пальцем.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380362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88680"/>
          </a:xfrm>
          <a:solidFill>
            <a:schemeClr val="accent1"/>
          </a:solidFill>
          <a:ln w="28575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РЕЗУЛЬТАТЫ ТЕСТА</a:t>
            </a:r>
            <a:endParaRPr lang="ru-RU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3312368" cy="4525963"/>
          </a:xfrm>
          <a:ln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Говорящие дети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  <a:sym typeface="Wingdings"/>
              </a:rPr>
              <a:t>   </a:t>
            </a:r>
            <a:r>
              <a:rPr lang="ru-RU" sz="2400" dirty="0" smtClean="0">
                <a:latin typeface="Comic Sans MS" pitchFamily="66" charset="0"/>
              </a:rPr>
              <a:t>удаются все или почти все упражнения; </a:t>
            </a:r>
          </a:p>
          <a:p>
            <a:pPr>
              <a:buNone/>
            </a:pPr>
            <a:endParaRPr lang="ru-RU" sz="2400" dirty="0" smtClean="0">
              <a:latin typeface="Comic Sans MS" pitchFamily="66" charset="0"/>
            </a:endParaRPr>
          </a:p>
          <a:p>
            <a:pPr algn="just">
              <a:buNone/>
            </a:pPr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sym typeface="Wingdings"/>
              </a:rPr>
              <a:t> 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изолированные движения пальцев рук не вызывают   затруднений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67944" y="1268760"/>
            <a:ext cx="3520440" cy="4525963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Не говорящие или плохо говорящие дети: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sym typeface="Wingdings"/>
              </a:rPr>
              <a:t></a:t>
            </a:r>
            <a:r>
              <a:rPr lang="ru-RU" dirty="0" smtClean="0"/>
              <a:t>пальцы напряжены, сгибаются и разгибаются только вместе или пальцы вялые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961980"/>
      </p:ext>
    </p:extLst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39000" cy="1440160"/>
          </a:xfrm>
          <a:solidFill>
            <a:srgbClr val="CC0066"/>
          </a:solidFill>
          <a:ln w="28575">
            <a:solidFill>
              <a:schemeClr val="bg1"/>
            </a:solidFill>
          </a:ln>
        </p:spPr>
        <p:txBody>
          <a:bodyPr>
            <a:noAutofit/>
          </a:bodyPr>
          <a:lstStyle/>
          <a:p>
            <a:pPr lvl="0" algn="ctr"/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>пальчиковая гимнастика</a:t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>     </a:t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3200" b="0" dirty="0" smtClean="0">
                <a:solidFill>
                  <a:schemeClr val="bg1"/>
                </a:solidFill>
                <a:latin typeface="Comic Sans MS" pitchFamily="66" charset="0"/>
              </a:rPr>
              <a:t>3.Пальчиковые игры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Массаж кистей рук и пальцев.</a:t>
            </a:r>
          </a:p>
          <a:p>
            <a:pPr>
              <a:buNone/>
            </a:pPr>
            <a:r>
              <a:rPr lang="ru-RU" dirty="0" smtClean="0"/>
              <a:t>- поглаживать и растирать ладони вверх-вниз;</a:t>
            </a:r>
          </a:p>
          <a:p>
            <a:pPr>
              <a:buNone/>
            </a:pPr>
            <a:r>
              <a:rPr lang="ru-RU" dirty="0" smtClean="0"/>
              <a:t>- разминать и растирать каждый палец вдоль, затем – поперек;</a:t>
            </a:r>
          </a:p>
          <a:p>
            <a:pPr>
              <a:buNone/>
            </a:pPr>
            <a:r>
              <a:rPr lang="ru-RU" dirty="0" smtClean="0"/>
              <a:t>- растирать пальчики спиралевидными движениями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images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40152" y="4509120"/>
            <a:ext cx="2822823" cy="226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31471"/>
      </p:ext>
    </p:extLst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7239000" cy="5547016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rgbClr val="FF0000"/>
                </a:solidFill>
              </a:rPr>
              <a:t>Пассивное выполнение упражнений</a:t>
            </a:r>
            <a:endParaRPr lang="ru-RU" dirty="0" smtClean="0"/>
          </a:p>
          <a:p>
            <a:pPr lvl="0" algn="ctr">
              <a:buNone/>
            </a:pPr>
            <a:r>
              <a:rPr lang="ru-RU" sz="1800" dirty="0" smtClean="0"/>
              <a:t>(взрослый сгибает и разгибает пальцы ребенка, совершает ими энергичные движения):</a:t>
            </a:r>
          </a:p>
          <a:p>
            <a:pPr>
              <a:buNone/>
            </a:pPr>
            <a:r>
              <a:rPr lang="ru-RU" dirty="0" smtClean="0"/>
              <a:t>- сжимать пальцы в кулачок и разгибать;</a:t>
            </a:r>
          </a:p>
          <a:p>
            <a:pPr>
              <a:buNone/>
            </a:pPr>
            <a:r>
              <a:rPr lang="ru-RU" dirty="0" smtClean="0"/>
              <a:t>- сгибать  и разгибать каждый пальчик по отдельности;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xn-1-etbo7a5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39952" y="3429000"/>
            <a:ext cx="3353985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2481628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7239000" cy="5616624"/>
          </a:xfrm>
        </p:spPr>
        <p:txBody>
          <a:bodyPr>
            <a:normAutofit/>
          </a:bodyPr>
          <a:lstStyle/>
          <a:p>
            <a:pPr lvl="0" algn="ctr"/>
            <a:r>
              <a:rPr lang="ru-RU" sz="2400" dirty="0" smtClean="0">
                <a:solidFill>
                  <a:srgbClr val="FF0000"/>
                </a:solidFill>
              </a:rPr>
              <a:t>   Упражнения с использованием различных предметов (начиная с 10 месяцев и старше)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sym typeface="Wingdings"/>
              </a:rPr>
              <a:t></a:t>
            </a:r>
            <a:r>
              <a:rPr lang="ru-RU" sz="2400" dirty="0" smtClean="0"/>
              <a:t>  </a:t>
            </a:r>
            <a:r>
              <a:rPr lang="ru-RU" sz="2000" dirty="0" smtClean="0"/>
              <a:t>катать между ладошками и пальцами шарики разного размера, палочки, специальные массажные мячики, карандаши с гранями, круглую расческу для волос и т.д.)</a:t>
            </a:r>
            <a:endParaRPr lang="ru-RU" sz="2400" dirty="0" smtClean="0"/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sym typeface="Wingdings"/>
              </a:rPr>
              <a:t>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сделайте «Сухой бассейн», насыпьте в глубокую миску горох, спрячьте в нем мелкие игрушки и предложите ребенку их найти;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images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3933056"/>
            <a:ext cx="3063309" cy="2031107"/>
          </a:xfrm>
          <a:prstGeom prst="rect">
            <a:avLst/>
          </a:prstGeom>
        </p:spPr>
      </p:pic>
      <p:pic>
        <p:nvPicPr>
          <p:cNvPr id="5" name="Рисунок 4" descr="images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3736081"/>
            <a:ext cx="2592288" cy="222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10645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148</TotalTime>
  <Words>904</Words>
  <Application>Microsoft Office PowerPoint</Application>
  <PresentationFormat>Экран (4:3)</PresentationFormat>
  <Paragraphs>84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Речь на кончиках пальцев</vt:lpstr>
      <vt:lpstr>Научно- историческая справка. </vt:lpstr>
      <vt:lpstr>Мнения ученых</vt:lpstr>
      <vt:lpstr>двигательная проекция кисти руки в человеческом мозге</vt:lpstr>
      <vt:lpstr>  Определение уровня развития тонкой моторики рук </vt:lpstr>
      <vt:lpstr>РЕЗУЛЬТАТЫ ТЕСТА</vt:lpstr>
      <vt:lpstr>       пальчиковая гимнастика             3.Пальчиковые игры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РЕКОМЕНДАЦИИ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User</cp:lastModifiedBy>
  <cp:revision>19</cp:revision>
  <dcterms:created xsi:type="dcterms:W3CDTF">2017-01-07T20:44:28Z</dcterms:created>
  <dcterms:modified xsi:type="dcterms:W3CDTF">2021-03-12T14:15:14Z</dcterms:modified>
</cp:coreProperties>
</file>