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6" r:id="rId3"/>
    <p:sldId id="300" r:id="rId4"/>
    <p:sldId id="276" r:id="rId5"/>
    <p:sldId id="283" r:id="rId6"/>
    <p:sldId id="277" r:id="rId7"/>
    <p:sldId id="278" r:id="rId8"/>
    <p:sldId id="280" r:id="rId9"/>
    <p:sldId id="295" r:id="rId10"/>
    <p:sldId id="281" r:id="rId11"/>
    <p:sldId id="296" r:id="rId12"/>
    <p:sldId id="282" r:id="rId13"/>
    <p:sldId id="297" r:id="rId14"/>
    <p:sldId id="284" r:id="rId15"/>
    <p:sldId id="298" r:id="rId16"/>
    <p:sldId id="292" r:id="rId17"/>
    <p:sldId id="29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3" autoAdjust="0"/>
    <p:restoredTop sz="94660"/>
  </p:normalViewPr>
  <p:slideViewPr>
    <p:cSldViewPr>
      <p:cViewPr varScale="1">
        <p:scale>
          <a:sx n="73" d="100"/>
          <a:sy n="73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556932"/>
            <a:ext cx="8676964" cy="1260000"/>
          </a:xfrm>
        </p:spPr>
        <p:txBody>
          <a:bodyPr/>
          <a:lstStyle>
            <a:lvl1pPr>
              <a:defRPr sz="8000" b="0">
                <a:solidFill>
                  <a:srgbClr val="C00000"/>
                </a:solidFill>
                <a:effectLst/>
                <a:latin typeface="Matreshka" pitchFamily="2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28591"/>
            <a:ext cx="7452828" cy="1260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2460" y="1880828"/>
            <a:ext cx="8280000" cy="4320000"/>
          </a:xfrm>
        </p:spPr>
        <p:txBody>
          <a:bodyPr/>
          <a:lstStyle>
            <a:lvl1pPr marL="342000" indent="-342000">
              <a:buSzPct val="60000"/>
              <a:buFont typeface="Wingdings" pitchFamily="2" charset="2"/>
              <a:buChar char="v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741600" indent="-284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 marL="1144800" indent="-230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d"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620713"/>
            <a:ext cx="827881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68313" y="1916113"/>
            <a:ext cx="827881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1" r:id="rId2"/>
    <p:sldLayoutId id="2147483692" r:id="rId3"/>
    <p:sldLayoutId id="2147483693" r:id="rId4"/>
    <p:sldLayoutId id="2147483694" r:id="rId5"/>
    <p:sldLayoutId id="2147483695" r:id="rId6"/>
  </p:sldLayoutIdLst>
  <p:transition spd="slow">
    <p:wipe dir="d"/>
    <p:sndAc>
      <p:endSnd/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C00000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v"/>
        <a:defRPr sz="3200" kern="1200">
          <a:solidFill>
            <a:srgbClr val="0D0D0D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0D0D0D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D0D0D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4684"/>
            <a:ext cx="9144000" cy="569386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Наша русская матрешка не стареет сотню лет.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В красоте, в таланте русском весь находится секрет.</a:t>
            </a:r>
          </a:p>
          <a:p>
            <a:pPr algn="ctr"/>
            <a:endParaRPr lang="ru-RU" sz="28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ctr"/>
            <a:endParaRPr lang="ru-RU" sz="28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ctr"/>
            <a:endParaRPr lang="ru-RU" sz="28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ctr"/>
            <a:endParaRPr lang="ru-RU" sz="28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ctr"/>
            <a:endParaRPr lang="ru-RU" sz="28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ctr"/>
            <a:endParaRPr lang="ru-RU" sz="28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ctr"/>
            <a:endParaRPr lang="ru-RU" sz="28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ctr"/>
            <a:endParaRPr lang="ru-RU" sz="28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ctr"/>
            <a:endParaRPr lang="ru-RU" sz="28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Этот русский сувенир покорил уже весь мир.</a:t>
            </a:r>
            <a:endParaRPr lang="ru-RU" sz="28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3074" name="Picture 2" descr="C:\Users\alena77\Downloads\76680847_0_455bf_660b56dd_L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52687" y="1808820"/>
            <a:ext cx="4238625" cy="4001430"/>
          </a:xfrm>
          <a:prstGeom prst="round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3075" name="Picture 3" descr="C:\Users\alena77\Downloads\0_6ed16_c499eaa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58032" y="1916832"/>
            <a:ext cx="2585968" cy="3708412"/>
          </a:xfrm>
          <a:prstGeom prst="rect">
            <a:avLst/>
          </a:prstGeom>
          <a:noFill/>
        </p:spPr>
      </p:pic>
      <p:pic>
        <p:nvPicPr>
          <p:cNvPr id="5" name="Picture 3" descr="C:\Users\alena77\Downloads\0_6ed16_c499eaa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0" y="1952836"/>
            <a:ext cx="2585968" cy="3708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404665"/>
            <a:ext cx="8280000" cy="972108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Семёновская матрёшка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79512" y="1412776"/>
            <a:ext cx="4248472" cy="478805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А я из тихого зеленого Городка Семёново.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Я в гости к вам пришла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Букет цветов садовых Розовых, бардовых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В подарок принесла</a:t>
            </a: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.</a:t>
            </a:r>
            <a:endParaRPr lang="ru-RU" sz="24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4" name="Picture 3" descr="K:\матерёшка\79020356_4278666_8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43908" y="1232756"/>
            <a:ext cx="540009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ena77\Downloads\4a9d9945b4141-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40668"/>
            <a:ext cx="3492388" cy="5951984"/>
          </a:xfrm>
          <a:prstGeom prst="rect">
            <a:avLst/>
          </a:prstGeom>
          <a:noFill/>
        </p:spPr>
      </p:pic>
      <p:pic>
        <p:nvPicPr>
          <p:cNvPr id="1028" name="Picture 4" descr="C:\Users\alena77\Downloads\voda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7924" y="728700"/>
            <a:ext cx="4932548" cy="53645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620615"/>
            <a:ext cx="8280000" cy="828166"/>
          </a:xfrm>
        </p:spPr>
        <p:txBody>
          <a:bodyPr/>
          <a:lstStyle/>
          <a:p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Полхов-майданская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 матрёшка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31540" y="1448780"/>
            <a:ext cx="4464496" cy="475204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А я, подружки, из Майдана.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Могу я стать звездой экрана.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Украшен мой наряд цветами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С сияющими лепестками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И ягодами разными,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Спелыми и красными.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reshka"/>
            </a:endParaRPr>
          </a:p>
        </p:txBody>
      </p:sp>
      <p:pic>
        <p:nvPicPr>
          <p:cNvPr id="1026" name="Picture 2" descr="C:\Users\alena77\Downloads\ND0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995936" y="1232756"/>
            <a:ext cx="4896544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540" y="584684"/>
            <a:ext cx="4176464" cy="579664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lena77\Downloads\20644981b147b145fca3cbf282f0a082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3959932" y="476672"/>
            <a:ext cx="4860540" cy="5775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620615"/>
            <a:ext cx="8280000" cy="720154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Вятская матрёшка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31540" y="1448780"/>
            <a:ext cx="3348372" cy="475204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Мы матрешки вятские всех на свете краше.</a:t>
            </a:r>
          </a:p>
          <a:p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Расписные, яркие сарафаны наши. Наши губки бантиком, да щечки будто  яблоки,</a:t>
            </a:r>
          </a:p>
          <a:p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С нами издавна знаком весь народ на ярмарке.</a:t>
            </a:r>
          </a:p>
          <a:p>
            <a:pPr>
              <a:lnSpc>
                <a:spcPct val="90000"/>
              </a:lnSpc>
            </a:pPr>
            <a:endParaRPr lang="ru-RU" sz="24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90000"/>
              </a:lnSpc>
            </a:pPr>
            <a:endParaRPr lang="ru-RU" sz="24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image59047zn.jpeg (344×350)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7924" y="1196752"/>
            <a:ext cx="4824536" cy="5220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na77\Downloads\beed7a52a23ff9a5831f83cb7644c45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BEAE8"/>
              </a:clrFrom>
              <a:clrTo>
                <a:srgbClr val="EBEAE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5596" y="656692"/>
            <a:ext cx="7668852" cy="55086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620615"/>
            <a:ext cx="8280000" cy="612142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Авторская матрёшка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reshka"/>
            </a:endParaRPr>
          </a:p>
        </p:txBody>
      </p:sp>
      <p:pic>
        <p:nvPicPr>
          <p:cNvPr id="2050" name="Picture 2" descr="C:\Users\alena77\Desktop\проект матрёшка\картинки\4e21f97a89f6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1238250"/>
            <a:ext cx="4608004" cy="2658802"/>
          </a:xfrm>
          <a:prstGeom prst="rect">
            <a:avLst/>
          </a:prstGeom>
          <a:noFill/>
        </p:spPr>
      </p:pic>
      <p:pic>
        <p:nvPicPr>
          <p:cNvPr id="2051" name="Picture 3" descr="C:\Users\alena77\Desktop\проект матрёшка\картинки\matreshka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63988" y="1160747"/>
            <a:ext cx="4680012" cy="277230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3" name="Picture 5" descr="C:\Users\alena77\Downloads\83727700_njlaErUyRi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645024"/>
            <a:ext cx="4752528" cy="2772308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26" name="Picture 2" descr="C:\Users\alena77\Downloads\00000020088_1_C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E8CC"/>
              </a:clrFrom>
              <a:clrTo>
                <a:srgbClr val="FFE8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96036" y="3392996"/>
            <a:ext cx="4068452" cy="34650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31540" y="332657"/>
            <a:ext cx="8280000" cy="108012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Матрёшки – герои сказок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reshka"/>
            </a:endParaRPr>
          </a:p>
        </p:txBody>
      </p:sp>
      <p:pic>
        <p:nvPicPr>
          <p:cNvPr id="1026" name="Picture 2" descr="C:\Users\alena77\Desktop\проект матрёшка\картинки\139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1520" y="1340768"/>
            <a:ext cx="8316924" cy="5256584"/>
          </a:xfrm>
          <a:prstGeom prst="rect">
            <a:avLst/>
          </a:prstGeom>
          <a:noFill/>
        </p:spPr>
      </p:pic>
      <p:pic>
        <p:nvPicPr>
          <p:cNvPr id="1029" name="Picture 5" descr="C:\Users\alena77\Desktop\проект матрёшка\картинки\kolob_enl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124744"/>
            <a:ext cx="8388932" cy="5112568"/>
          </a:xfrm>
          <a:prstGeom prst="rect">
            <a:avLst/>
          </a:prstGeom>
          <a:noFill/>
        </p:spPr>
      </p:pic>
      <p:pic>
        <p:nvPicPr>
          <p:cNvPr id="1030" name="Picture 6" descr="C:\Users\alena77\Desktop\проект матрёшка\картинки\109925_43869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532" y="836712"/>
            <a:ext cx="8496944" cy="5832648"/>
          </a:xfrm>
          <a:prstGeom prst="rect">
            <a:avLst/>
          </a:prstGeom>
          <a:noFill/>
        </p:spPr>
      </p:pic>
      <p:pic>
        <p:nvPicPr>
          <p:cNvPr id="1031" name="Picture 7" descr="C:\Users\alena77\Desktop\проект матрёшка\картинки\109928_43918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548" y="728700"/>
            <a:ext cx="8244916" cy="5940660"/>
          </a:xfrm>
          <a:prstGeom prst="rect">
            <a:avLst/>
          </a:prstGeom>
          <a:noFill/>
        </p:spPr>
      </p:pic>
      <p:pic>
        <p:nvPicPr>
          <p:cNvPr id="1033" name="Picture 9" descr="C:\Users\alena77\Desktop\проект матрёшка\картинки\609_1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088740"/>
            <a:ext cx="8388932" cy="5436604"/>
          </a:xfrm>
          <a:prstGeom prst="rect">
            <a:avLst/>
          </a:prstGeom>
          <a:noFill/>
        </p:spPr>
      </p:pic>
      <p:pic>
        <p:nvPicPr>
          <p:cNvPr id="1034" name="Picture 10" descr="C:\Users\alena77\Desktop\проект матрёшка\картинки\10352_400_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088740"/>
            <a:ext cx="8352928" cy="5328591"/>
          </a:xfrm>
          <a:prstGeom prst="rect">
            <a:avLst/>
          </a:prstGeom>
          <a:noFill/>
        </p:spPr>
      </p:pic>
      <p:pic>
        <p:nvPicPr>
          <p:cNvPr id="1035" name="Picture 11" descr="C:\Users\alena77\Desktop\проект матрёшка\картинки\matreshka_skazka-1_enl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D8D8D6"/>
              </a:clrFrom>
              <a:clrTo>
                <a:srgbClr val="D8D8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088740"/>
            <a:ext cx="8532948" cy="5328592"/>
          </a:xfrm>
          <a:prstGeom prst="snip2SameRect">
            <a:avLst>
              <a:gd name="adj1" fmla="val 12009"/>
              <a:gd name="adj2" fmla="val 0"/>
            </a:avLst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31800" y="620713"/>
            <a:ext cx="8280400" cy="90011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  <a:cs typeface="Arial" charset="0"/>
              </a:rPr>
              <a:t>КАК ПОЯВИЛАСЬ МАТРЁШКА?</a:t>
            </a:r>
          </a:p>
        </p:txBody>
      </p:sp>
      <p:sp>
        <p:nvSpPr>
          <p:cNvPr id="4099" name="Текст 3"/>
          <p:cNvSpPr>
            <a:spLocks noGrp="1"/>
          </p:cNvSpPr>
          <p:nvPr>
            <p:ph type="body" sz="quarter" idx="10"/>
          </p:nvPr>
        </p:nvSpPr>
        <p:spPr>
          <a:xfrm>
            <a:off x="431800" y="1448780"/>
            <a:ext cx="4716264" cy="475199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Если вы считаете  матрешку исконно русской игрушкой, то вы ошибаетесь.</a:t>
            </a:r>
          </a:p>
          <a:p>
            <a:pPr>
              <a:lnSpc>
                <a:spcPct val="90000"/>
              </a:lnSpc>
            </a:pPr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Первая русская матрешка была выточена и расписана в московской игрушечной мастерской только в 90-х годах XIX века, по образцу привезенному из Японии. </a:t>
            </a: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2" name="Picture 2" descr="C:\Users\alena77\Downloads\matreshka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96036" y="1412776"/>
            <a:ext cx="4032448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na77\Downloads\3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692696"/>
            <a:ext cx="7920880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532" y="584684"/>
            <a:ext cx="8496944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Первая матрешка представляла собой детскую группу: восемь кукол изображали детей разных возрастов, от самой старшей девушки с петухом до завернутого в пеленки младенца. </a:t>
            </a:r>
            <a:endParaRPr lang="ru-RU" sz="24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6" name="Рисунок 2" descr="0003pd4c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2024844"/>
            <a:ext cx="7164796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524" y="728700"/>
            <a:ext cx="8532948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Как же назвали красавицу? 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Назвали ее Матрешей, старинным русским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именем. </a:t>
            </a:r>
            <a:endParaRPr lang="ru-RU" sz="28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769260"/>
            <a:ext cx="792088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И стали новые игрушки матрешками.</a:t>
            </a:r>
            <a:endParaRPr lang="ru-RU" sz="32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5516" y="1664804"/>
            <a:ext cx="2160240" cy="4053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2060848"/>
            <a:ext cx="1892300" cy="36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2384884"/>
            <a:ext cx="1836204" cy="329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2708920"/>
            <a:ext cx="1512168" cy="297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88324" y="2996952"/>
            <a:ext cx="1404156" cy="268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532" y="728701"/>
            <a:ext cx="8496944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  <a:cs typeface="Times New Roman" pitchFamily="18" charset="0"/>
              </a:rPr>
              <a:t>И пошла матрёшка гулять по свету. Настоящая русская красавица. Но матрёшка не лентяйка, в руках у неё то серп и хлебные колосья, то уточка или петушок, то корзинка с грибами, ягодами или цветами. </a:t>
            </a:r>
            <a:endParaRPr lang="ru-RU" sz="24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6146" name="Picture 2" descr="C:\Users\alena77\Downloads\1306216789_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92180" y="2312876"/>
            <a:ext cx="2476500" cy="3888432"/>
          </a:xfrm>
          <a:prstGeom prst="rect">
            <a:avLst/>
          </a:prstGeom>
          <a:noFill/>
        </p:spPr>
      </p:pic>
      <p:pic>
        <p:nvPicPr>
          <p:cNvPr id="6147" name="Picture 3" descr="C:\Users\alena77\Downloads\matreshka (1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67844" y="1988840"/>
            <a:ext cx="2962275" cy="4438464"/>
          </a:xfrm>
          <a:prstGeom prst="rect">
            <a:avLst/>
          </a:prstGeom>
          <a:noFill/>
        </p:spPr>
      </p:pic>
      <p:pic>
        <p:nvPicPr>
          <p:cNvPr id="1027" name="Picture 3" descr="C:\Users\alena77\Downloads\_IGP335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024844"/>
            <a:ext cx="3204356" cy="42124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56692"/>
            <a:ext cx="8424936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Wingdings 2" pitchFamily="18" charset="2"/>
              <a:buNone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Много видов у матрёшки, ведь она из разных мест.</a:t>
            </a:r>
          </a:p>
          <a:p>
            <a:pPr algn="ctr">
              <a:buFont typeface="Wingdings 2" pitchFamily="18" charset="2"/>
              <a:buNone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Есть  вятская, </a:t>
            </a:r>
            <a:r>
              <a:rPr lang="ru-RU" sz="2400" b="1" i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загорская</a:t>
            </a: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, семёновская есть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63588" y="1340768"/>
            <a:ext cx="7560840" cy="439248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7564" y="5553236"/>
            <a:ext cx="763284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Давайте их сейчас сравним. наряды их определим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.</a:t>
            </a:r>
            <a:endParaRPr lang="ru-RU" sz="2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404664"/>
            <a:ext cx="8280000" cy="936105"/>
          </a:xfrm>
        </p:spPr>
        <p:txBody>
          <a:bodyPr/>
          <a:lstStyle/>
          <a:p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Загорская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 матрёшка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31540" y="1160748"/>
            <a:ext cx="4572508" cy="486054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Я из Сергиева Посада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Встрече с вами очень рада.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Мне художниками дан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Яркий русский сарафан.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Я имею с давних пор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На переднике узор.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Знаменит платочек мой 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Разноцветною каймой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alena77\Downloads\44599467_Matreshka_1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9932" y="1340768"/>
            <a:ext cx="5184068" cy="495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Untitled-Scanned-1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5556" y="836712"/>
            <a:ext cx="3209925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Untitled-Scanned-1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FF2"/>
              </a:clrFrom>
              <a:clrTo>
                <a:srgbClr val="FDFF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800708"/>
            <a:ext cx="478853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1549</TotalTime>
  <Words>312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КАК ПОЯВИЛАСЬ МАТРЁШКА?</vt:lpstr>
      <vt:lpstr>Слайд 3</vt:lpstr>
      <vt:lpstr>Слайд 4</vt:lpstr>
      <vt:lpstr>Слайд 5</vt:lpstr>
      <vt:lpstr>Слайд 6</vt:lpstr>
      <vt:lpstr>Слайд 7</vt:lpstr>
      <vt:lpstr>Загорская матрёшка</vt:lpstr>
      <vt:lpstr>Слайд 9</vt:lpstr>
      <vt:lpstr>Семёновская матрёшка</vt:lpstr>
      <vt:lpstr>Слайд 11</vt:lpstr>
      <vt:lpstr>Полхов-майданская матрёшка</vt:lpstr>
      <vt:lpstr>Слайд 13</vt:lpstr>
      <vt:lpstr>Вятская матрёшка</vt:lpstr>
      <vt:lpstr>Слайд 15</vt:lpstr>
      <vt:lpstr>Авторская матрёшка</vt:lpstr>
      <vt:lpstr>Матрёшки – герои сказок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alena77</cp:lastModifiedBy>
  <cp:revision>153</cp:revision>
  <dcterms:created xsi:type="dcterms:W3CDTF">2011-07-06T07:21:00Z</dcterms:created>
  <dcterms:modified xsi:type="dcterms:W3CDTF">2016-10-18T16:13:55Z</dcterms:modified>
</cp:coreProperties>
</file>