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85" r:id="rId3"/>
    <p:sldId id="286" r:id="rId4"/>
    <p:sldId id="287" r:id="rId5"/>
    <p:sldId id="288" r:id="rId6"/>
    <p:sldId id="289" r:id="rId7"/>
    <p:sldId id="299" r:id="rId8"/>
    <p:sldId id="307" r:id="rId9"/>
    <p:sldId id="305" r:id="rId10"/>
    <p:sldId id="306" r:id="rId11"/>
    <p:sldId id="304" r:id="rId12"/>
    <p:sldId id="290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DA2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3" autoAdjust="0"/>
    <p:restoredTop sz="94660"/>
  </p:normalViewPr>
  <p:slideViewPr>
    <p:cSldViewPr>
      <p:cViewPr varScale="1">
        <p:scale>
          <a:sx n="70" d="100"/>
          <a:sy n="70" d="100"/>
        </p:scale>
        <p:origin x="133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516" y="1556932"/>
            <a:ext cx="8676964" cy="1260000"/>
          </a:xfrm>
        </p:spPr>
        <p:txBody>
          <a:bodyPr/>
          <a:lstStyle>
            <a:lvl1pPr>
              <a:defRPr sz="8000" b="0">
                <a:solidFill>
                  <a:srgbClr val="C00000"/>
                </a:solidFill>
                <a:effectLst/>
                <a:latin typeface="Matreshka" pitchFamily="2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528591"/>
            <a:ext cx="7452828" cy="1260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slow">
    <p:wipe dir="d"/>
    <p:sndAc>
      <p:endSnd/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185" y="620614"/>
            <a:ext cx="8280000" cy="900113"/>
          </a:xfrm>
        </p:spPr>
        <p:txBody>
          <a:bodyPr/>
          <a:lstStyle>
            <a:lvl1pPr>
              <a:defRPr>
                <a:solidFill>
                  <a:srgbClr val="C00000"/>
                </a:solidFill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1540" y="1880828"/>
            <a:ext cx="8280000" cy="43200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3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  <p:transition spd="slow">
    <p:wipe dir="d"/>
    <p:sndAc>
      <p:endSnd/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540" y="620614"/>
            <a:ext cx="8280000" cy="900113"/>
          </a:xfrm>
        </p:spPr>
        <p:txBody>
          <a:bodyPr/>
          <a:lstStyle>
            <a:lvl1pPr>
              <a:defRPr>
                <a:solidFill>
                  <a:srgbClr val="C00000"/>
                </a:solidFill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431540" y="1880828"/>
            <a:ext cx="8280000" cy="4320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  <p:transition spd="slow">
    <p:wipe dir="d"/>
    <p:sndAc>
      <p:endSnd/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460" y="620688"/>
            <a:ext cx="8280000" cy="900113"/>
          </a:xfrm>
        </p:spPr>
        <p:txBody>
          <a:bodyPr/>
          <a:lstStyle>
            <a:lvl1pPr>
              <a:defRPr>
                <a:solidFill>
                  <a:srgbClr val="C00000"/>
                </a:solidFill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432460" y="1880828"/>
            <a:ext cx="8280000" cy="4320000"/>
          </a:xfrm>
        </p:spPr>
        <p:txBody>
          <a:bodyPr/>
          <a:lstStyle>
            <a:lvl1pPr marL="342000" indent="-342000">
              <a:buSzPct val="60000"/>
              <a:buFont typeface="Wingdings" pitchFamily="2" charset="2"/>
              <a:buChar char="v"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 marL="741600" indent="-284400">
              <a:buFont typeface="Arial" pitchFamily="34" charset="0"/>
              <a:buChar char="•"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2pPr>
            <a:lvl3pPr marL="1144800" indent="-230400">
              <a:buFont typeface="Arial" pitchFamily="34" charset="0"/>
              <a:buChar char="•"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3pPr>
            <a:lvl4pPr indent="-324000"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4pPr>
            <a:lvl5pPr indent="-324000"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  <p:transition spd="slow">
    <p:wipe dir="d"/>
    <p:sndAc>
      <p:endSnd/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460" y="620688"/>
            <a:ext cx="8280000" cy="900113"/>
          </a:xfrm>
        </p:spPr>
        <p:txBody>
          <a:bodyPr/>
          <a:lstStyle>
            <a:lvl1pPr>
              <a:defRPr>
                <a:solidFill>
                  <a:srgbClr val="C0000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32460" y="1880828"/>
            <a:ext cx="3780000" cy="4320000"/>
          </a:xfrm>
        </p:spPr>
        <p:txBody>
          <a:bodyPr/>
          <a:lstStyle>
            <a:lvl1pPr>
              <a:defRPr sz="32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460" y="1880828"/>
            <a:ext cx="3780000" cy="4320000"/>
          </a:xfrm>
        </p:spPr>
        <p:txBody>
          <a:bodyPr/>
          <a:lstStyle>
            <a:lvl1pPr>
              <a:defRPr sz="32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  <p:transition spd="slow">
    <p:wipe dir="d"/>
    <p:sndAc>
      <p:endSnd/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d"/>
    <p:sndAc>
      <p:endSnd/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3" y="620713"/>
            <a:ext cx="8278812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68313" y="1916113"/>
            <a:ext cx="8278812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1" r:id="rId2"/>
    <p:sldLayoutId id="2147483692" r:id="rId3"/>
    <p:sldLayoutId id="2147483693" r:id="rId4"/>
    <p:sldLayoutId id="2147483694" r:id="rId5"/>
    <p:sldLayoutId id="2147483695" r:id="rId6"/>
  </p:sldLayoutIdLst>
  <p:transition spd="slow">
    <p:wipe dir="d"/>
    <p:sndAc>
      <p:endSnd/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rgbClr val="C00000"/>
          </a:solidFill>
          <a:latin typeface="+mj-lt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alibri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alibri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alibri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alibri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v"/>
        <a:defRPr sz="3200" kern="1200">
          <a:solidFill>
            <a:srgbClr val="0D0D0D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0D0D0D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D0D0D"/>
          </a:solidFill>
          <a:latin typeface="+mj-lt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ИЗГОТОВЛЕНИЕ МАТРЁШКИ</a:t>
            </a:r>
            <a:endParaRPr lang="ru-RU" dirty="0"/>
          </a:p>
        </p:txBody>
      </p:sp>
      <p:pic>
        <p:nvPicPr>
          <p:cNvPr id="1026" name="Picture 2" descr="C:\Users\alena77\Desktop\проект матрёшка\img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412776"/>
            <a:ext cx="4320480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alena77\Desktop\проект матрёшка\img6.jpg"/>
          <p:cNvPicPr>
            <a:picLocks noChangeAspect="1" noChangeArrowheads="1"/>
          </p:cNvPicPr>
          <p:nvPr/>
        </p:nvPicPr>
        <p:blipFill>
          <a:blip r:embed="rId3" cstate="email"/>
          <a:srcRect b="-724"/>
          <a:stretch>
            <a:fillRect/>
          </a:stretch>
        </p:blipFill>
        <p:spPr bwMode="auto">
          <a:xfrm>
            <a:off x="4535996" y="1340768"/>
            <a:ext cx="4176464" cy="4932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alena77\Downloads\1196859760_hozyain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088849">
            <a:off x="-11640" y="578851"/>
            <a:ext cx="3312794" cy="6378265"/>
          </a:xfrm>
          <a:prstGeom prst="rect">
            <a:avLst/>
          </a:prstGeom>
          <a:noFill/>
        </p:spPr>
      </p:pic>
      <p:pic>
        <p:nvPicPr>
          <p:cNvPr id="3074" name="Picture 2" descr="C:\Users\alena77\Downloads\1196859760_hozyain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512676"/>
            <a:ext cx="5544616" cy="6084676"/>
          </a:xfrm>
          <a:prstGeom prst="rect">
            <a:avLst/>
          </a:prstGeom>
          <a:noFill/>
        </p:spPr>
      </p:pic>
      <p:pic>
        <p:nvPicPr>
          <p:cNvPr id="3075" name="Picture 3" descr="C:\Users\alena77\Downloads\1196859760_hozyain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11151" flipH="1">
            <a:off x="5165769" y="466185"/>
            <a:ext cx="3281538" cy="68024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ena77\Desktop\проект матрёшка\картинки\140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0688"/>
            <a:ext cx="9109012" cy="5652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alena77\Downloads\0_6ed16_c499eaa0_XL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56692"/>
            <a:ext cx="2519772" cy="5508612"/>
          </a:xfrm>
          <a:prstGeom prst="rect">
            <a:avLst/>
          </a:prstGeom>
          <a:noFill/>
        </p:spPr>
      </p:pic>
      <p:pic>
        <p:nvPicPr>
          <p:cNvPr id="4" name="Picture 3" descr="C:\Users\alena77\Downloads\0_6ed16_c499eaa0_X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558032" y="620688"/>
            <a:ext cx="2585968" cy="55446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06720" y="3244334"/>
            <a:ext cx="41305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  <a:t>Презентацию подготовила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  <a:t>Воспитатель первой категории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  <a:t>Данина Татьяна Викторовна</a:t>
            </a:r>
            <a:endParaRPr lang="ru-RU" b="1" i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reshka"/>
            </a:endParaRPr>
          </a:p>
        </p:txBody>
      </p:sp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ИЗГОТОВЛЕНИЕ МАТРЁШКИ</a:t>
            </a:r>
            <a:endParaRPr lang="ru-RU" i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431540" y="1880828"/>
            <a:ext cx="3276364" cy="4320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r>
              <a:rPr lang="ru-RU" sz="24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Сначала надо выбрать дерево,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 ведь далеко не всякая древесина подойдет для производства матрешек.</a:t>
            </a:r>
          </a:p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12160" y="1916833"/>
            <a:ext cx="2808312" cy="1697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14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 </a:t>
            </a:r>
            <a:r>
              <a:rPr lang="ru-RU" sz="24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Как правило, это липа, береза, осина.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  <p:pic>
        <p:nvPicPr>
          <p:cNvPr id="1026" name="Picture 2" descr="C:\Users\alena77\Downloads\10112002_DEREVYA_SCHASTYA_EKSKLYUZIVNYIE_DEREVYA_BEREZA_bereza_skulpturnaya___avantyurin_kolodets_izobiliya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FF4"/>
              </a:clrFrom>
              <a:clrTo>
                <a:srgbClr val="FDFF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3788" y="1047750"/>
            <a:ext cx="4068452" cy="522556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ИЗГОТОВЛЕНИЕ МАТРЁШКИ</a:t>
            </a:r>
            <a:endParaRPr lang="ru-RU" i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431540" y="1880828"/>
            <a:ext cx="3276364" cy="4320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  <p:pic>
        <p:nvPicPr>
          <p:cNvPr id="6" name="Picture 2" descr="K:\матерёшка\420357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9612" y="2348880"/>
            <a:ext cx="6840760" cy="3816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899592" y="1484784"/>
            <a:ext cx="7344816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Следующим этапом изготовления матрёшек является вытачивание фигурок</a:t>
            </a:r>
            <a:endParaRPr lang="ru-RU" sz="2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ИЗГОТОВЛЕНИЕ МАТРЁШКИ</a:t>
            </a:r>
            <a:endParaRPr lang="ru-RU" i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431540" y="1880828"/>
            <a:ext cx="3276364" cy="4320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  <p:pic>
        <p:nvPicPr>
          <p:cNvPr id="4" name="Picture 2" descr="K:\матерёшка\0013-039-CHtoby-izgotovit-matrjoshku-trebuetsja-bolshoe-masterstv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2240868"/>
            <a:ext cx="6804756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95536" y="1556793"/>
            <a:ext cx="8316924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Когда тело матрёшки готово, его шкурят и грунтуют. </a:t>
            </a:r>
            <a:endParaRPr lang="ru-RU" sz="2400" b="1" i="1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ИЗГОТОВЛЕНИЕ МАТРЁШКИ</a:t>
            </a:r>
            <a:endParaRPr lang="ru-RU" i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431540" y="1880828"/>
            <a:ext cx="3276364" cy="4320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9532" y="1484784"/>
            <a:ext cx="8532948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А затем начинается процесс, который придаёт каждой кукле свою индивидуальность - роспись карандашом </a:t>
            </a:r>
            <a:endParaRPr lang="ru-RU" sz="2400" b="1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 t="6122"/>
          <a:stretch>
            <a:fillRect/>
          </a:stretch>
        </p:blipFill>
        <p:spPr bwMode="auto">
          <a:xfrm>
            <a:off x="5148064" y="2348880"/>
            <a:ext cx="3156148" cy="3708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/>
          <a:srcRect t="14392"/>
          <a:stretch>
            <a:fillRect/>
          </a:stretch>
        </p:blipFill>
        <p:spPr bwMode="auto">
          <a:xfrm>
            <a:off x="1079612" y="2384884"/>
            <a:ext cx="3571875" cy="3708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ИЗГОТОВЛЕНИЕ МАТРЁШКИ</a:t>
            </a:r>
            <a:endParaRPr lang="ru-RU" i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431540" y="1880828"/>
            <a:ext cx="3276364" cy="4320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  <a:p>
            <a:pPr>
              <a:lnSpc>
                <a:spcPct val="150000"/>
              </a:lnSpc>
            </a:pP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63588" y="1556793"/>
            <a:ext cx="7452828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Затем матрёшку расписывают красками. </a:t>
            </a:r>
            <a:endParaRPr lang="ru-RU" sz="2400" b="1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reshka"/>
            </a:endParaRPr>
          </a:p>
        </p:txBody>
      </p:sp>
      <p:pic>
        <p:nvPicPr>
          <p:cNvPr id="5" name="Picture 2" descr="K:\матерёшка\matryoshka_1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9532" y="2096852"/>
            <a:ext cx="4356484" cy="3876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96036" y="2132856"/>
            <a:ext cx="3972557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reshka"/>
              </a:rPr>
              <a:t>ИЗГОТОВЛЕНИЕ МАТРЁШКИ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432460" y="1412776"/>
            <a:ext cx="8280000" cy="1152128"/>
          </a:xfrm>
        </p:spPr>
        <p:txBody>
          <a:bodyPr/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reshka"/>
              </a:rPr>
              <a:t>После раскраски матрёшек лакируют. </a:t>
            </a:r>
            <a:endParaRPr lang="ru-RU" sz="2400" b="1" i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reshka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91580" y="1916832"/>
            <a:ext cx="7668852" cy="4068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ena77\Downloads\1324625265_ch.jpg"/>
          <p:cNvPicPr>
            <a:picLocks noChangeAspect="1" noChangeArrowheads="1"/>
          </p:cNvPicPr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 bwMode="auto">
          <a:xfrm>
            <a:off x="0" y="620688"/>
            <a:ext cx="9144000" cy="5652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Untitled-Scanned-0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4F1E8"/>
              </a:clrFrom>
              <a:clrTo>
                <a:srgbClr val="F4F1E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369455" flipH="1">
            <a:off x="5985107" y="605998"/>
            <a:ext cx="2973819" cy="562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Untitled-Scanned-0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4F1E8"/>
              </a:clrFrom>
              <a:clrTo>
                <a:srgbClr val="F4F1E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30545">
            <a:off x="181047" y="533854"/>
            <a:ext cx="2973819" cy="5743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alena77\Desktop\проект матрёшка\картинки\988_99731245.gif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35796" y="764704"/>
            <a:ext cx="3744416" cy="56166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1668</TotalTime>
  <Words>90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 Unicode MS</vt:lpstr>
      <vt:lpstr>Arial</vt:lpstr>
      <vt:lpstr>Calibri</vt:lpstr>
      <vt:lpstr>Matreshka</vt:lpstr>
      <vt:lpstr>Wingdings</vt:lpstr>
      <vt:lpstr>Тема Office</vt:lpstr>
      <vt:lpstr>ИЗГОТОВЛЕНИЕ МАТРЁШКИ</vt:lpstr>
      <vt:lpstr>ИЗГОТОВЛЕНИЕ МАТРЁШКИ</vt:lpstr>
      <vt:lpstr>ИЗГОТОВЛЕНИЕ МАТРЁШКИ</vt:lpstr>
      <vt:lpstr>ИЗГОТОВЛЕНИЕ МАТРЁШКИ</vt:lpstr>
      <vt:lpstr>ИЗГОТОВЛЕНИЕ МАТРЁШКИ</vt:lpstr>
      <vt:lpstr>ИЗГОТОВЛЕНИЕ МАТРЁШКИ</vt:lpstr>
      <vt:lpstr>ИЗГОТОВЛЕНИЕ МАТРЁШКИ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Виктор</cp:lastModifiedBy>
  <cp:revision>154</cp:revision>
  <dcterms:created xsi:type="dcterms:W3CDTF">2011-07-06T07:21:00Z</dcterms:created>
  <dcterms:modified xsi:type="dcterms:W3CDTF">2021-10-30T14:18:40Z</dcterms:modified>
</cp:coreProperties>
</file>