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91" r:id="rId3"/>
    <p:sldId id="271" r:id="rId4"/>
    <p:sldId id="272" r:id="rId5"/>
    <p:sldId id="314" r:id="rId6"/>
    <p:sldId id="274" r:id="rId7"/>
    <p:sldId id="27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4660"/>
  </p:normalViewPr>
  <p:slideViewPr>
    <p:cSldViewPr>
      <p:cViewPr varScale="1">
        <p:scale>
          <a:sx n="73" d="100"/>
          <a:sy n="73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556932"/>
            <a:ext cx="8676964" cy="1260000"/>
          </a:xfrm>
        </p:spPr>
        <p:txBody>
          <a:bodyPr/>
          <a:lstStyle>
            <a:lvl1pPr>
              <a:defRPr sz="8000" b="0">
                <a:solidFill>
                  <a:srgbClr val="C00000"/>
                </a:solidFill>
                <a:effectLst/>
                <a:latin typeface="Matreshka" pitchFamily="2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28591"/>
            <a:ext cx="7452828" cy="126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00fafa54d6c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33747D-7225-4AA6-812F-23AE295251D1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809CB0-A6EA-494B-AA8B-32A1FAEAB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20713"/>
            <a:ext cx="82788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788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7" r:id="rId7"/>
  </p:sldLayoutIdLst>
  <p:transition spd="slow">
    <p:wipe dir="d"/>
    <p:sndAc>
      <p:endSnd/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v"/>
        <a:defRPr sz="3200" kern="1200">
          <a:solidFill>
            <a:srgbClr val="0D0D0D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D0D0D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D0D0D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27088" y="-577850"/>
            <a:ext cx="7453312" cy="46037"/>
          </a:xfrm>
        </p:spPr>
        <p:txBody>
          <a:bodyPr/>
          <a:lstStyle/>
          <a:p>
            <a:endParaRPr lang="ru-RU" smtClean="0">
              <a:solidFill>
                <a:srgbClr val="0D0D0D"/>
              </a:solidFill>
              <a:cs typeface="Arial" charset="0"/>
            </a:endParaRPr>
          </a:p>
        </p:txBody>
      </p:sp>
      <p:sp>
        <p:nvSpPr>
          <p:cNvPr id="5122" name="AutoShape 2" descr="http://900igr.net/datai/chtenie/CHitaem-3.files/0004-007-CHerepakha-ne-skuchaja-chas-sidit-za-chashkoj-chaj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://900igr.net/datai/chtenie/CHitaem-3.files/0004-007-CHerepakha-ne-skuchaja-chas-sidit-za-chashkoj-chaj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900igr.net/datai/chtenie/CHitaem-3.files/0004-007-CHerepakha-ne-skuchaja-chas-sidit-za-chashkoj-chaj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1540" y="1340768"/>
            <a:ext cx="8244916" cy="25498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65790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treshka"/>
              </a:rPr>
              <a:t>РУССКАЯ МАТРЁШКА</a:t>
            </a:r>
            <a:endParaRPr lang="ru-RU" sz="6000" b="1" i="1" cap="none" spc="50" dirty="0">
              <a:ln w="11430"/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1028" name="Picture 4" descr="C:\Users\alena77\Downloads\6f579e6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A"/>
              </a:clrFrom>
              <a:clrTo>
                <a:srgbClr val="FDFDFA">
                  <a:alpha val="0"/>
                </a:srgbClr>
              </a:clrTo>
            </a:clrChange>
          </a:blip>
          <a:srcRect t="-5000" b="-2000"/>
          <a:stretch>
            <a:fillRect/>
          </a:stretch>
        </p:blipFill>
        <p:spPr bwMode="auto">
          <a:xfrm>
            <a:off x="359532" y="1916832"/>
            <a:ext cx="2736000" cy="4010301"/>
          </a:xfrm>
          <a:prstGeom prst="flowChartConnector">
            <a:avLst/>
          </a:prstGeom>
          <a:noFill/>
          <a:effectLst/>
        </p:spPr>
      </p:pic>
      <p:pic>
        <p:nvPicPr>
          <p:cNvPr id="18" name="Picture 4" descr="C:\Users\alena77\Downloads\6f579e6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 t="-5000" b="-2000"/>
          <a:stretch>
            <a:fillRect/>
          </a:stretch>
        </p:blipFill>
        <p:spPr bwMode="auto">
          <a:xfrm>
            <a:off x="3131840" y="1520788"/>
            <a:ext cx="2700300" cy="3852428"/>
          </a:xfrm>
          <a:prstGeom prst="flowChartConnector">
            <a:avLst/>
          </a:prstGeom>
          <a:noFill/>
          <a:effectLst/>
        </p:spPr>
      </p:pic>
      <p:pic>
        <p:nvPicPr>
          <p:cNvPr id="19" name="Picture 4" descr="C:\Users\alena77\Downloads\6f579e6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 t="-5000" b="-2000"/>
          <a:stretch>
            <a:fillRect/>
          </a:stretch>
        </p:blipFill>
        <p:spPr bwMode="auto">
          <a:xfrm>
            <a:off x="5868144" y="1880828"/>
            <a:ext cx="2736304" cy="3852428"/>
          </a:xfrm>
          <a:prstGeom prst="flowChartConnector">
            <a:avLst/>
          </a:prstGeom>
          <a:noFill/>
          <a:effectLst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2"/>
            <a:ext cx="8278812" cy="5436579"/>
          </a:xfrm>
        </p:spPr>
        <p:txBody>
          <a:bodyPr/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/>
            </a:r>
            <a:b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Игрушек больше миллиона в мире есть, </a:t>
            </a:r>
            <a:b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И всех игрушек нам сейчас не перечесть. </a:t>
            </a:r>
            <a:b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Но изо всех, быть может, только лишь одна </a:t>
            </a:r>
            <a:b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Для дружбы всех людей на свете рождена. 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na77\Downloads\matreshk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524" y="1556792"/>
            <a:ext cx="8640960" cy="4860540"/>
          </a:xfrm>
          <a:prstGeom prst="snip1Rect">
            <a:avLst>
              <a:gd name="adj" fmla="val 50000"/>
            </a:avLst>
          </a:prstGeom>
          <a:solidFill>
            <a:srgbClr val="FFFF00">
              <a:alpha val="0"/>
            </a:srgbClr>
          </a:solidFill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19572" y="512676"/>
            <a:ext cx="7632848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Дуйте в дудки, бейте в ложки!</a:t>
            </a:r>
            <a:b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</a:br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В гости к вам пришли матрешки!</a:t>
            </a:r>
            <a:b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</a:br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                   Куклы деревянные,</a:t>
            </a:r>
            <a:b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</a:br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                                 </a:t>
            </a:r>
            <a:r>
              <a:rPr lang="ru-RU" sz="36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Матрешечки</a:t>
            </a:r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     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                                         румяные.</a:t>
            </a:r>
            <a:endParaRPr lang="ru-RU" sz="36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Matreshki_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532" y="692696"/>
            <a:ext cx="3960440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Детская игрушка эта,</a:t>
            </a:r>
          </a:p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Обошла уже пол света!</a:t>
            </a:r>
          </a:p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Так, немного</a:t>
            </a:r>
          </a:p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и немало</a:t>
            </a:r>
          </a:p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Символом </a:t>
            </a:r>
          </a:p>
          <a:p>
            <a:pPr algn="just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России стала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1026" name="Picture 2" descr="C:\Users\alena77\Downloads\584619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1820" y="692696"/>
            <a:ext cx="6372708" cy="57121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59___05\IMG_33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9144000" cy="565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na77\Downloads\175f3d3bbdc766fbe52e0fa2b06e9d6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952836"/>
            <a:ext cx="7848872" cy="421246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728700"/>
            <a:ext cx="8892480" cy="3908762"/>
          </a:xfrm>
          <a:prstGeom prst="rect">
            <a:avLst/>
          </a:prstGeom>
        </p:spPr>
        <p:txBody>
          <a:bodyPr wrap="square" num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Знают все её загадку…В ней хранятся по порядку</a:t>
            </a:r>
          </a:p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Краснощёкие девчонки…Её младшие          сестрёнки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na77\Downloads\matr1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1087" y="980728"/>
            <a:ext cx="6981825" cy="54366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512677"/>
            <a:ext cx="8748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Мы секрет тот тоже знаем –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Разбираем, собираем, достаем их друг за другом,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Расставляем полукругом;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Одна матрёшка, две… и вот…Матрёшек целый хоровод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1548</TotalTime>
  <Words>72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Игрушек больше миллиона в мире есть,  И всех игрушек нам сейчас не перечесть.  Но изо всех, быть может, только лишь одна  Для дружбы всех людей на свете рождена.  </vt:lpstr>
      <vt:lpstr>Слайд 3</vt:lpstr>
      <vt:lpstr>Слайд 4</vt:lpstr>
      <vt:lpstr>Слайд 5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alena77</cp:lastModifiedBy>
  <cp:revision>148</cp:revision>
  <dcterms:created xsi:type="dcterms:W3CDTF">2011-07-06T07:21:00Z</dcterms:created>
  <dcterms:modified xsi:type="dcterms:W3CDTF">2016-10-18T16:05:10Z</dcterms:modified>
</cp:coreProperties>
</file>