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0" r:id="rId4"/>
    <p:sldId id="259" r:id="rId5"/>
    <p:sldId id="264" r:id="rId6"/>
    <p:sldId id="265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540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129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49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569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91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36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42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36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66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80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98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9CCF1-6B69-4703-8360-2A8B8F098194}" type="datetimeFigureOut">
              <a:rPr lang="ru-RU" smtClean="0"/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4EBED-A65F-440D-97C1-A73296C39B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72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013325"/>
            <a:ext cx="9109075" cy="1498600"/>
          </a:xfrm>
        </p:spPr>
        <p:txBody>
          <a:bodyPr>
            <a:noAutofit/>
          </a:bodyPr>
          <a:lstStyle/>
          <a:p>
            <a:r>
              <a:rPr lang="ru-RU" sz="2800" smtClean="0"/>
              <a:t>Витебский вокзал - первый </a:t>
            </a:r>
            <a:r>
              <a:rPr lang="ru-RU" sz="2800" dirty="0" smtClean="0"/>
              <a:t>вокзал нашего города</a:t>
            </a:r>
            <a:br>
              <a:rPr lang="ru-RU" sz="2800" dirty="0" smtClean="0"/>
            </a:br>
            <a:r>
              <a:rPr lang="ru-RU" sz="2800" dirty="0" smtClean="0"/>
              <a:t> дал название красивой площади</a:t>
            </a:r>
            <a:br>
              <a:rPr lang="ru-RU" sz="2800" dirty="0" smtClean="0"/>
            </a:br>
            <a:r>
              <a:rPr lang="ru-RU" sz="2800" dirty="0" smtClean="0"/>
              <a:t> на Загородном проспекте.</a:t>
            </a:r>
            <a:br>
              <a:rPr lang="ru-RU" sz="2800" dirty="0" smtClean="0"/>
            </a:br>
            <a:r>
              <a:rPr lang="ru-RU" sz="2800" dirty="0" smtClean="0"/>
              <a:t> Давайте прогуляемся по ней.</a:t>
            </a:r>
            <a:endParaRPr lang="ru-RU" sz="2800" dirty="0"/>
          </a:p>
        </p:txBody>
      </p:sp>
      <p:pic>
        <p:nvPicPr>
          <p:cNvPr id="9218" name="Picture 2" descr="Витебский вокзал — первый вокзал в Санкт-Петербурге и России, старейший  железнодорожный пассажирский терминал станции Санкт-Петербург – Витебский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47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3212" y="116632"/>
            <a:ext cx="8758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©Учитель ГБОУ СОШ №307 Адмиралтейского р-на Санкт-Петербурга  Дмитриева А.В.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855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53.userapi.com/impg/4Tu5RWXg53PJ9YsLm6zMaZ2Y0EVOP0ID2InNDg/XiqMq4YcYRU.jpg?size=1600x1201&amp;quality=96&amp;sign=e3af9237be1e63ece2c16991bdc6b5df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6394" y="90482"/>
            <a:ext cx="6048672" cy="263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35.userapi.com/impg/GVbEoB08g86At1PpC1EuVs0kNo27yn2srJOvrw/pMFZdc_qRWI.jpg?size=1201x1600&amp;quality=96&amp;sign=c9304875315d8a13da7c1dd32441044c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4005064"/>
            <a:ext cx="216966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73.userapi.com/impg/ypjATas6GyJiYysOv_6x3qG40AHj-jk6TOPHVw/7toHyXr4KV4.jpg?size=1201x1600&amp;quality=96&amp;sign=02f4b7bfca49e1c2741d68fa920f4439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4613" y="3987064"/>
            <a:ext cx="2040199" cy="27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75.userapi.com/impg/HOozqRKgH0a-HbJGQ7xfFdD6qc1PtYYfQhHEUw/rg8-CnBzgfs.jpg?size=1201x1600&amp;quality=96&amp;sign=544a9470894fad1be1b7138e4f1c6172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26" y="3996064"/>
            <a:ext cx="2026687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20 петербургских домов с совами | Blog Fiesta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4812" y="4005064"/>
            <a:ext cx="216542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886" y="2725011"/>
            <a:ext cx="8411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 smtClean="0"/>
              <a:t>Как любой уважающий себя представитель модерна Витебский вокзал обильно украшен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чугунным кружевом и замысловатой лепниной.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052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un9-80.userapi.com/impg/rpPA8xvfhDrY1UWFmWQW4GqLenkvWfsw1tUkeQ/axu-LrkMqO0.jpg?size=1600x1201&amp;quality=96&amp;sign=546d0376f5a53b221d05e9cb17b3692c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64876"/>
            <a:ext cx="7923830" cy="463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941168"/>
            <a:ext cx="9144000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 smtClean="0"/>
              <a:t>А этот малоизвестный красавец –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Императорский павильон Витебского вокзала.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Он расположен не на самом Загородном проспекте,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а рядышком - на улице … Введенский канал.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931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9991" y="188640"/>
            <a:ext cx="44763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/>
              <a:t>Почему же эта вполне обычная петербуржская улица называется Введенский канал</a:t>
            </a:r>
            <a:r>
              <a:rPr lang="ru-RU" sz="2800" dirty="0" smtClean="0"/>
              <a:t>?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Да потому что канал здесь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и вправду был.</a:t>
            </a:r>
            <a:endParaRPr lang="ru-RU" sz="2800" dirty="0"/>
          </a:p>
        </p:txBody>
      </p:sp>
      <p:pic>
        <p:nvPicPr>
          <p:cNvPr id="1032" name="Picture 8" descr="Легендарный Введенский канал: история возникновения и утраты — Вечерний  Питер. Новости Петербурга. Новости Спб. Новости Санкт-Петербурга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831" y="116632"/>
            <a:ext cx="4192248" cy="308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" y="3270895"/>
            <a:ext cx="4716015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Он был нужен для судоходной связи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реки Фонтанки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с Обводным каналом,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и рыть его начали в 1807 году, но он не оправдал себя и в 1960году был закопан.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А название осталось. </a:t>
            </a:r>
            <a:endParaRPr lang="ru-RU" sz="2800" dirty="0"/>
          </a:p>
        </p:txBody>
      </p:sp>
      <p:pic>
        <p:nvPicPr>
          <p:cNvPr id="10" name="Picture 6" descr="https://sun9-33.userapi.com/impg/xju2HJaszy2ZVznrkyEfY6oURU-z_ixDbEF4YQ/nMbZyGm3BL4.jpg?size=1205x867&amp;quality=96&amp;sign=31b271565f37e488f5f17f1e8ce8a5cd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314" y="3429000"/>
            <a:ext cx="4194000" cy="301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63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35115" y="188640"/>
            <a:ext cx="4476323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 smtClean="0"/>
              <a:t>А откуда взялось называние </a:t>
            </a:r>
            <a:r>
              <a:rPr lang="ru-RU" sz="2800" dirty="0"/>
              <a:t>Введенский </a:t>
            </a:r>
            <a:r>
              <a:rPr lang="ru-RU" sz="2800" dirty="0" smtClean="0"/>
              <a:t>канал? Посмотрите внимательно на нижнюю фотографию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и за зданием вокзала увидите </a:t>
            </a:r>
            <a:r>
              <a:rPr lang="ru-RU" sz="2800" dirty="0"/>
              <a:t>купола </a:t>
            </a:r>
            <a:r>
              <a:rPr lang="ru-RU" sz="2800" dirty="0" smtClean="0"/>
              <a:t>Собора лейб-гвардии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Семёновского полка.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800" y="3504920"/>
            <a:ext cx="4367806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Собор назывался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Собор Введения во Храм Пресвятой Богородицы (или просто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Введенский собор).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В честь него и канал назвали Введенским.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6" name="Picture 2" descr="https://sun9-50.userapi.com/impg/kFlBIth-0UT-YINziXP1HJaQmMDIws8kFa_xqw/weu7Wns9WH4.jpg?size=1181x875&amp;quality=96&amp;sign=53cc737fa38fd5b11271ca5ee6995d0b&amp;type=album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7950" y="3501008"/>
            <a:ext cx="4320479" cy="320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Фото 1900-х годов. Фотограф Н. Г. Матвеев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88639"/>
            <a:ext cx="4320000" cy="322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8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35115" y="188640"/>
            <a:ext cx="4476323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/>
              <a:t>В 1933 </a:t>
            </a:r>
            <a:r>
              <a:rPr lang="ru-RU" sz="2800" dirty="0" smtClean="0"/>
              <a:t>году собор был  разрушен. Сейчас там установлен памятный знак и разбит очень симпатичный сквер.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75" y="4812133"/>
            <a:ext cx="4527611" cy="2080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На правой фотографии запечатлён фонтан «Путти». Летом его освежающие струи всегда привлекают детвору.</a:t>
            </a:r>
            <a:endParaRPr lang="ru-RU" sz="2800" dirty="0"/>
          </a:p>
        </p:txBody>
      </p:sp>
      <p:pic>
        <p:nvPicPr>
          <p:cNvPr id="7170" name="Picture 2" descr="https://sun9-18.userapi.com/impg/yKdIT0Cd4dlz23UkAdEr8E-PcGsXTBOIKLbJLw/t7cIs9_hESE.jpg?size=1201x1600&amp;quality=96&amp;sign=51ba43107da01a8e959939bfc894b5fa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516276"/>
            <a:ext cx="4032448" cy="38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50.userapi.com/impg/lsdd64NJTJ0irjDxmiZwApaZcpcbpjDgXu8clw/A_GX0J5h6UQ.jpg?size=1201x1600&amp;quality=96&amp;sign=d7b3dccbf959bde2fa5dbaa9678f8592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74805"/>
            <a:ext cx="3672408" cy="468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91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96646" y="6399"/>
            <a:ext cx="4867701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Сразу за сквером,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прямо напротив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Витебского вокзала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уютно расположился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Военно-медицинский музей.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Там можно посетить интерактивное </a:t>
            </a:r>
            <a:r>
              <a:rPr lang="ru-RU" sz="2800" dirty="0"/>
              <a:t>занятие «Занимательная медицина</a:t>
            </a:r>
            <a:r>
              <a:rPr lang="ru-RU" sz="2800" dirty="0" smtClean="0"/>
              <a:t>»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и узнать про подвиги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героев- медиков.</a:t>
            </a:r>
            <a:endParaRPr lang="ru-RU" sz="2800" dirty="0"/>
          </a:p>
          <a:p>
            <a:pPr algn="ctr">
              <a:lnSpc>
                <a:spcPts val="3200"/>
              </a:lnSpc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32081" y="2978689"/>
            <a:ext cx="5040560" cy="4067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А по другую сторону Введенского канала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на площадь выходит зеленовато-серый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фасад здания 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Военно-медицинской </a:t>
            </a:r>
            <a:r>
              <a:rPr lang="ru-RU" sz="2800" dirty="0"/>
              <a:t>Академии им. С.М. </a:t>
            </a:r>
            <a:r>
              <a:rPr lang="ru-RU" sz="2800" dirty="0" smtClean="0"/>
              <a:t>Кирова. Здесь и сегодня врачи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спасают людям жизнь. </a:t>
            </a:r>
            <a:endParaRPr lang="ru-RU" sz="2800" dirty="0"/>
          </a:p>
          <a:p>
            <a:pPr algn="ctr">
              <a:lnSpc>
                <a:spcPts val="3100"/>
              </a:lnSpc>
            </a:pPr>
            <a:endParaRPr lang="ru-RU" sz="2800" dirty="0"/>
          </a:p>
        </p:txBody>
      </p:sp>
      <p:pic>
        <p:nvPicPr>
          <p:cNvPr id="10242" name="Picture 2" descr="https://sun9-48.userapi.com/impg/wJPiJXcM0-zNEjSqsXphxI340nwFQu5YWblBhA/PKjLj5KJ7Vw.jpg?size=1600x1201&amp;quality=96&amp;sign=ba66d3eecde2d10e486b64862e168ac4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753" y="260648"/>
            <a:ext cx="4216893" cy="271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un9-44.userapi.com/impg/Tduk13TWSMwa0w2mv28uNDO2sAbLwxh0NnffNQ/ls_H_JqZm6k.jpg?size=1600x1201&amp;quality=96&amp;sign=1779ac965afc8216b40102c9a021f20d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8337" y="4057094"/>
            <a:ext cx="4404315" cy="265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0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4867701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ru-RU" sz="2800" dirty="0" smtClean="0"/>
              <a:t>Продолжая тему героизма обратим своё внимание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на памятник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</a:t>
            </a:r>
            <a:r>
              <a:rPr lang="ru-RU" sz="2800" dirty="0"/>
              <a:t>"Русской </a:t>
            </a:r>
            <a:r>
              <a:rPr lang="ru-RU" sz="2800" dirty="0" smtClean="0"/>
              <a:t>Гвардии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</a:t>
            </a:r>
            <a:r>
              <a:rPr lang="ru-RU" sz="2800" dirty="0"/>
              <a:t>Великой </a:t>
            </a:r>
            <a:r>
              <a:rPr lang="ru-RU" sz="2800" dirty="0" smtClean="0"/>
              <a:t>войны». 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Его </a:t>
            </a:r>
            <a:r>
              <a:rPr lang="ru-RU" sz="2800" dirty="0"/>
              <a:t>открыли на площади </a:t>
            </a:r>
            <a:endParaRPr lang="ru-RU" sz="2800" dirty="0" smtClean="0"/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у </a:t>
            </a:r>
            <a:r>
              <a:rPr lang="ru-RU" sz="2800" dirty="0"/>
              <a:t>Витебского вокзала </a:t>
            </a:r>
            <a:endParaRPr lang="ru-RU" sz="2800" dirty="0" smtClean="0"/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в </a:t>
            </a:r>
            <a:r>
              <a:rPr lang="ru-RU" sz="2800" dirty="0"/>
              <a:t>день 100-летия </a:t>
            </a:r>
            <a:endParaRPr lang="ru-RU" sz="2800" dirty="0" smtClean="0"/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вступления России</a:t>
            </a:r>
          </a:p>
          <a:p>
            <a:pPr algn="ctr">
              <a:lnSpc>
                <a:spcPts val="3200"/>
              </a:lnSpc>
            </a:pPr>
            <a:r>
              <a:rPr lang="ru-RU" sz="2800" dirty="0" smtClean="0"/>
              <a:t> </a:t>
            </a:r>
            <a:r>
              <a:rPr lang="ru-RU" sz="2800" dirty="0"/>
              <a:t>в Первую мировую войну. </a:t>
            </a:r>
          </a:p>
        </p:txBody>
      </p:sp>
      <p:pic>
        <p:nvPicPr>
          <p:cNvPr id="12290" name="Picture 2" descr="https://sun9-40.userapi.com/impg/OEcwrYaEEhHrBELGL5fIQdVYXlAencf_S3_hkw/nWph8d43CTA.jpg?size=1201x1600&amp;quality=96&amp;sign=e617f65491ff078f68784eb279725c56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88639"/>
            <a:ext cx="3672407" cy="657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072" y="2441839"/>
            <a:ext cx="4867701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dirty="0" smtClean="0"/>
              <a:t>И в завершении нашей маленькой экскурсии обратим внимание на одну из первых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в городе станций метро «Пушкинская».</a:t>
            </a:r>
          </a:p>
          <a:p>
            <a:pPr algn="ctr">
              <a:lnSpc>
                <a:spcPts val="3100"/>
              </a:lnSpc>
            </a:pPr>
            <a:r>
              <a:rPr lang="ru-RU" sz="2800" dirty="0"/>
              <a:t>Название </a:t>
            </a:r>
            <a:r>
              <a:rPr lang="ru-RU" sz="2800" dirty="0" smtClean="0"/>
              <a:t>связано</a:t>
            </a:r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 </a:t>
            </a:r>
            <a:r>
              <a:rPr lang="ru-RU" sz="2800" dirty="0"/>
              <a:t>с близостью Витебского вокзала, соединяющего </a:t>
            </a:r>
            <a:endParaRPr lang="ru-RU" sz="2800" dirty="0" smtClean="0"/>
          </a:p>
          <a:p>
            <a:pPr algn="ctr">
              <a:lnSpc>
                <a:spcPts val="3100"/>
              </a:lnSpc>
            </a:pPr>
            <a:r>
              <a:rPr lang="ru-RU" sz="2800" dirty="0" smtClean="0"/>
              <a:t>Санкт-Петербург </a:t>
            </a:r>
            <a:r>
              <a:rPr lang="ru-RU" sz="2800" dirty="0"/>
              <a:t>с городом </a:t>
            </a:r>
            <a:r>
              <a:rPr lang="ru-RU" sz="2800" dirty="0" smtClean="0"/>
              <a:t>Пушкин, где </a:t>
            </a:r>
            <a:r>
              <a:rPr lang="ru-RU" sz="2800" dirty="0"/>
              <a:t>в Лицее с 1811 по 1817 год жил и учился </a:t>
            </a:r>
            <a:r>
              <a:rPr lang="ru-RU" sz="2800" dirty="0" smtClean="0"/>
              <a:t>поэт. </a:t>
            </a:r>
            <a:endParaRPr lang="ru-RU" sz="2800" dirty="0"/>
          </a:p>
        </p:txBody>
      </p:sp>
      <p:pic>
        <p:nvPicPr>
          <p:cNvPr id="13314" name="Picture 2" descr="https://upload.wikimedia.org/wikipedia/commons/thumb/d/d4/Metro_SPB_Line1_Pushkinskaya_Pavillion.jpg/1920px-Metro_SPB_Line1_Pushkinskaya_Pavillio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3"/>
          <a:stretch/>
        </p:blipFill>
        <p:spPr bwMode="auto">
          <a:xfrm>
            <a:off x="246587" y="160278"/>
            <a:ext cx="5129528" cy="228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Estación de Pushkinskaya - Изображение Станция метро Пушкинская,  Санкт-Петербург - Tripadvisor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456889"/>
            <a:ext cx="3219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Архитектурные декорации петербургского метро в революционной палитре -  новости строительства и развития подземных сооружений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332656"/>
            <a:ext cx="1654109" cy="183856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8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321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Витебский вокзал - первый вокзал нашего города  дал название красивой площади  на Загородном проспекте.  Давайте прогуляемся по ней.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Вокруг Витебской площади</dc:title>
  <dc:creator>Anna</dc:creator>
  <cp:lastModifiedBy>Anna</cp:lastModifiedBy>
  <cp:revision>38</cp:revision>
  <dcterms:created xsi:type="dcterms:W3CDTF">2021-10-27T15:05:00Z</dcterms:created>
  <dcterms:modified xsi:type="dcterms:W3CDTF">2021-10-30T12:53:30Z</dcterms:modified>
</cp:coreProperties>
</file>