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7" r:id="rId3"/>
    <p:sldId id="264" r:id="rId4"/>
    <p:sldId id="271" r:id="rId5"/>
    <p:sldId id="266" r:id="rId6"/>
    <p:sldId id="268" r:id="rId7"/>
    <p:sldId id="272" r:id="rId8"/>
    <p:sldId id="273" r:id="rId9"/>
    <p:sldId id="274" r:id="rId10"/>
    <p:sldId id="269" r:id="rId11"/>
    <p:sldId id="265" r:id="rId12"/>
    <p:sldId id="276" r:id="rId13"/>
    <p:sldId id="257" r:id="rId14"/>
    <p:sldId id="258" r:id="rId15"/>
    <p:sldId id="259" r:id="rId16"/>
    <p:sldId id="260" r:id="rId17"/>
    <p:sldId id="261" r:id="rId18"/>
    <p:sldId id="262" r:id="rId19"/>
    <p:sldId id="26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4684" autoAdjust="0"/>
  </p:normalViewPr>
  <p:slideViewPr>
    <p:cSldViewPr>
      <p:cViewPr>
        <p:scale>
          <a:sx n="73" d="100"/>
          <a:sy n="73" d="100"/>
        </p:scale>
        <p:origin x="-125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8268-F3B2-4EAD-8537-5B9326875F5B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DC97-BD03-4A6D-A07E-3B42B8108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BFC14-10C0-4892-A271-3A6CA68CF300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3966-B4B0-4E8E-8F24-9BD0D0F93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7136-6B2A-49FB-A362-4F5F3402B5F5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2866-348D-4810-9648-FC2733B22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999DF-D766-43E1-AA70-2BFE3AC70B38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07315-128D-4119-AAE2-45EFFF206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E6A26-8488-4D3B-B27A-14EA76842403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87A4A-C999-4F83-B11D-798F223B7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504A3-5A97-4562-96C9-4B255559B831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87C59-BA01-4B8E-9112-9A9691B9B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D240-1C8E-4D04-949A-F1E3A01E521A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FDCB-6E84-4040-89CD-2AA10EC9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81A8-5BC0-4BE7-A6F9-E732285B4624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144B-314C-41D0-96E5-A4910283A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5B27-7BC5-4C02-A554-1E11E118DAC5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4710C-09A8-4AF1-9924-15C6935DB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BAE48-53B9-465F-B034-9012DCBE1BAC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E2C95-BF25-4692-B0BD-6B0AB5FE2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44AB8-528B-4514-ABF4-E43B38AC75CE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A7EA-BE94-48D2-96B8-9509CB385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A8FCD4-8001-403D-80A4-83635276EBBD}" type="datetimeFigureOut">
              <a:rPr lang="ru-RU"/>
              <a:pPr>
                <a:defRPr/>
              </a:pPr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C21BA6-F9B0-490C-B1F7-756EF9497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s://lh3.googleusercontent.com/proxy/_l4F0O0vJf-N38qjoLmOgy-Zvb0Kf3ITy2MHPwlj3-b9hQFHDH3PaiOilF3SSUdsoPbItLNjbf1HqK0JVxCIZZPYUqdFCNw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57200" y="2205038"/>
            <a:ext cx="8229600" cy="23764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Book Antiqua" pitchFamily="18" charset="0"/>
                <a:cs typeface="Aharoni" pitchFamily="2" charset="-79"/>
              </a:rPr>
              <a:t>«Все профессии нужны, </a:t>
            </a:r>
            <a:br>
              <a:rPr lang="ru-RU" b="1" smtClean="0">
                <a:solidFill>
                  <a:srgbClr val="FF0000"/>
                </a:solidFill>
                <a:latin typeface="Book Antiqua" pitchFamily="18" charset="0"/>
                <a:cs typeface="Aharoni" pitchFamily="2" charset="-79"/>
              </a:rPr>
            </a:br>
            <a:r>
              <a:rPr lang="ru-RU" b="1" smtClean="0">
                <a:solidFill>
                  <a:srgbClr val="FF0000"/>
                </a:solidFill>
                <a:latin typeface="Book Antiqua" pitchFamily="18" charset="0"/>
                <a:cs typeface="Aharoni" pitchFamily="2" charset="-79"/>
              </a:rPr>
              <a:t>все профессии важны»</a:t>
            </a:r>
          </a:p>
        </p:txBody>
      </p:sp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4140200" y="5661025"/>
            <a:ext cx="417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Воспитатель: Орлова Е.Б.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11188" y="260350"/>
            <a:ext cx="7848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/>
              <a:t>Муниципальное общеобразовательное учреждение</a:t>
            </a:r>
          </a:p>
          <a:p>
            <a:pPr algn="ctr"/>
            <a:r>
              <a:rPr lang="ru-RU" sz="1600" b="1"/>
              <a:t>средняя общеобразовательная школа № 24</a:t>
            </a:r>
          </a:p>
          <a:p>
            <a:pPr algn="ctr"/>
            <a:r>
              <a:rPr lang="ru-RU" sz="1600" b="1"/>
              <a:t>имени Бориса Рукавицына</a:t>
            </a:r>
          </a:p>
          <a:p>
            <a:pPr algn="ctr"/>
            <a:r>
              <a:rPr lang="ru-RU" sz="1600" b="1"/>
              <a:t>(дошкольные группы)</a:t>
            </a:r>
          </a:p>
        </p:txBody>
      </p:sp>
      <p:pic>
        <p:nvPicPr>
          <p:cNvPr id="13317" name="Picture 5" descr="Детский сад &quot;Почемучка&quot; №6 п. Новоорск - РАННЯЯ ПРОФОРИЕНТАЦИЯ ДОШКОЛЬНИКОВ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23850" y="4625975"/>
            <a:ext cx="22320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ПИЛОТ</a:t>
            </a:r>
          </a:p>
        </p:txBody>
      </p:sp>
      <p:pic>
        <p:nvPicPr>
          <p:cNvPr id="22530" name="Picture 4" descr="Детские рисунки о профессии летчика. Легкие срисовк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484313"/>
            <a:ext cx="4895850" cy="489585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ДВОРНИК</a:t>
            </a:r>
          </a:p>
        </p:txBody>
      </p:sp>
      <p:pic>
        <p:nvPicPr>
          <p:cNvPr id="23554" name="Picture 4" descr="Детские рисунки дворников. Картинки для детского сада и школы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341438"/>
            <a:ext cx="4079875" cy="5157787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ПОРТНИХА</a:t>
            </a:r>
          </a:p>
        </p:txBody>
      </p:sp>
      <p:pic>
        <p:nvPicPr>
          <p:cNvPr id="24578" name="Picture 6" descr="Картинка швея для дошкольников и школьников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412875"/>
            <a:ext cx="4349750" cy="5083175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2780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60350"/>
            <a:ext cx="20669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4292600"/>
            <a:ext cx="2328862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508375"/>
            <a:ext cx="2087563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Профессия продавца в картинках и детских рисунках для сади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341438"/>
            <a:ext cx="31432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 l="17401" r="26079" b="15622"/>
          <a:stretch>
            <a:fillRect/>
          </a:stretch>
        </p:blipFill>
        <p:spPr bwMode="auto">
          <a:xfrm>
            <a:off x="3276600" y="1557338"/>
            <a:ext cx="283368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292600"/>
            <a:ext cx="2157412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8913"/>
            <a:ext cx="232568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0738" y="176213"/>
            <a:ext cx="1741487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404813"/>
            <a:ext cx="278765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3906838"/>
            <a:ext cx="2290763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941513"/>
            <a:ext cx="3600450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150813"/>
            <a:ext cx="197485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260350"/>
            <a:ext cx="21907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788" y="4656138"/>
            <a:ext cx="1757362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7100" y="552450"/>
            <a:ext cx="14287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5313" y="5040313"/>
            <a:ext cx="18796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325" y="265113"/>
            <a:ext cx="25209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8863" y="3903663"/>
            <a:ext cx="2867025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06888"/>
            <a:ext cx="31988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1775" y="155575"/>
            <a:ext cx="2179638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Рисунки о профессии пожарного. Простые срисовки для детей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836613"/>
            <a:ext cx="2836863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3887788"/>
            <a:ext cx="1828800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0775" y="187325"/>
            <a:ext cx="28543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388" y="423863"/>
            <a:ext cx="23145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69075" y="3713163"/>
            <a:ext cx="20955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Пин на доске PROFISSÕES E OFÍCIO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341438"/>
            <a:ext cx="2873375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388" y="304800"/>
            <a:ext cx="23955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3943350"/>
            <a:ext cx="21431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3800" y="3514725"/>
            <a:ext cx="2506663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0638" y="409575"/>
            <a:ext cx="2312987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Картинки для детей «Врач и его инструменты» (32 фото) | Дети, Картинки,  Врачи"/>
          <p:cNvPicPr>
            <a:picLocks noChangeAspect="1" noChangeArrowheads="1"/>
          </p:cNvPicPr>
          <p:nvPr/>
        </p:nvPicPr>
        <p:blipFill>
          <a:blip r:embed="rId6"/>
          <a:srcRect l="28094" r="25476"/>
          <a:stretch>
            <a:fillRect/>
          </a:stretch>
        </p:blipFill>
        <p:spPr bwMode="auto">
          <a:xfrm>
            <a:off x="3059113" y="1196975"/>
            <a:ext cx="2738437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916113"/>
            <a:ext cx="36004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8" y="198438"/>
            <a:ext cx="2441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200" y="4422775"/>
            <a:ext cx="235267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147638"/>
            <a:ext cx="29114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4024313"/>
            <a:ext cx="2336800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ВОСПИТАТЕЛЬ</a:t>
            </a:r>
          </a:p>
        </p:txBody>
      </p:sp>
      <p:pic>
        <p:nvPicPr>
          <p:cNvPr id="14338" name="Picture 4" descr="Для ВАС педагоги | Детский сад №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341438"/>
            <a:ext cx="5184775" cy="5064125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ВРАЧ</a:t>
            </a:r>
          </a:p>
        </p:txBody>
      </p:sp>
      <p:pic>
        <p:nvPicPr>
          <p:cNvPr id="15362" name="Picture 4" descr="Поделка на тему профессия – Какую поделку сделать с ребенком на тему &quot; Профессии&quot;?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1835150" y="1412875"/>
            <a:ext cx="5689600" cy="4884738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ВОДИТЕЛЬ</a:t>
            </a:r>
          </a:p>
        </p:txBody>
      </p:sp>
      <p:pic>
        <p:nvPicPr>
          <p:cNvPr id="16386" name="Picture 4" descr="Профессии. Водитель - Светлана - - Arts.In.UA"/>
          <p:cNvPicPr>
            <a:picLocks noChangeAspect="1" noChangeArrowheads="1"/>
          </p:cNvPicPr>
          <p:nvPr/>
        </p:nvPicPr>
        <p:blipFill>
          <a:blip r:embed="rId2"/>
          <a:srcRect t="6311" b="3224"/>
          <a:stretch>
            <a:fillRect/>
          </a:stretch>
        </p:blipFill>
        <p:spPr bwMode="auto">
          <a:xfrm>
            <a:off x="2484438" y="1198563"/>
            <a:ext cx="4254500" cy="5300662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ПОВАР</a:t>
            </a:r>
          </a:p>
        </p:txBody>
      </p:sp>
      <p:pic>
        <p:nvPicPr>
          <p:cNvPr id="17410" name="Picture 4" descr="Проект по профессии повар"/>
          <p:cNvPicPr>
            <a:picLocks noChangeAspect="1" noChangeArrowheads="1"/>
          </p:cNvPicPr>
          <p:nvPr/>
        </p:nvPicPr>
        <p:blipFill>
          <a:blip r:embed="rId2"/>
          <a:srcRect l="10634" t="9645" b="10789"/>
          <a:stretch>
            <a:fillRect/>
          </a:stretch>
        </p:blipFill>
        <p:spPr bwMode="auto">
          <a:xfrm>
            <a:off x="3060700" y="1341438"/>
            <a:ext cx="3035300" cy="5183187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ПОЖАРНЫЙ</a:t>
            </a:r>
          </a:p>
        </p:txBody>
      </p:sp>
      <p:pic>
        <p:nvPicPr>
          <p:cNvPr id="18434" name="Picture 4" descr="30 апреля - День работников пожарной охраны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l="20004" t="1477" r="18086" b="11368"/>
          <a:stretch>
            <a:fillRect/>
          </a:stretch>
        </p:blipFill>
        <p:spPr bwMode="auto">
          <a:xfrm>
            <a:off x="2625725" y="1268413"/>
            <a:ext cx="3684588" cy="5186362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636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ПАРИКМАХЕР</a:t>
            </a:r>
          </a:p>
        </p:txBody>
      </p:sp>
      <p:pic>
        <p:nvPicPr>
          <p:cNvPr id="19458" name="Picture 2" descr="C:\Users\- -\Desktop\Лексическая темаПРОФЕССИИ\напечатала\Марина Л.Е Откр занятие Все работы хороши\Угадай профессии\parikmaher_l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1447" t="2861" r="15712" b="9935"/>
          <a:stretch>
            <a:fillRect/>
          </a:stretch>
        </p:blipFill>
        <p:spPr>
          <a:xfrm>
            <a:off x="2411413" y="1268413"/>
            <a:ext cx="4270375" cy="5113337"/>
          </a:xfrm>
          <a:ln w="76200" cmpd="tri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ПРОДАВЕЦ</a:t>
            </a:r>
          </a:p>
        </p:txBody>
      </p:sp>
      <p:pic>
        <p:nvPicPr>
          <p:cNvPr id="20482" name="Picture 4" descr="Профессия продавец"/>
          <p:cNvPicPr>
            <a:picLocks noChangeAspect="1" noChangeArrowheads="1"/>
          </p:cNvPicPr>
          <p:nvPr/>
        </p:nvPicPr>
        <p:blipFill>
          <a:blip r:embed="rId2"/>
          <a:srcRect l="19193" t="4430" r="20300" b="18750"/>
          <a:stretch>
            <a:fillRect/>
          </a:stretch>
        </p:blipFill>
        <p:spPr bwMode="auto">
          <a:xfrm>
            <a:off x="2557463" y="1268413"/>
            <a:ext cx="4086225" cy="5186362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УЧИТЕЛЬ</a:t>
            </a:r>
          </a:p>
        </p:txBody>
      </p:sp>
      <p:pic>
        <p:nvPicPr>
          <p:cNvPr id="21506" name="Picture 6" descr="Конкурс для детей Мой учитель"/>
          <p:cNvPicPr>
            <a:picLocks noChangeAspect="1" noChangeArrowheads="1"/>
          </p:cNvPicPr>
          <p:nvPr/>
        </p:nvPicPr>
        <p:blipFill>
          <a:blip r:embed="rId2"/>
          <a:srcRect t="5759"/>
          <a:stretch>
            <a:fillRect/>
          </a:stretch>
        </p:blipFill>
        <p:spPr bwMode="auto">
          <a:xfrm>
            <a:off x="1835150" y="1457325"/>
            <a:ext cx="5832475" cy="495935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32</Words>
  <Application>Microsoft Office PowerPoint</Application>
  <PresentationFormat>Экран (4:3)</PresentationFormat>
  <Paragraphs>17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Book Antiqua</vt:lpstr>
      <vt:lpstr>Aharoni</vt:lpstr>
      <vt:lpstr>Тема Office</vt:lpstr>
      <vt:lpstr>«Все профессии нужны,  все профессии важны»</vt:lpstr>
      <vt:lpstr>ВОСПИТАТЕЛЬ</vt:lpstr>
      <vt:lpstr>ВРАЧ</vt:lpstr>
      <vt:lpstr>ВОДИТЕЛЬ</vt:lpstr>
      <vt:lpstr>ПОВАР</vt:lpstr>
      <vt:lpstr>ПОЖАРНЫЙ</vt:lpstr>
      <vt:lpstr>ПАРИКМАХЕР</vt:lpstr>
      <vt:lpstr>ПРОДАВЕЦ</vt:lpstr>
      <vt:lpstr>УЧИТЕЛЬ</vt:lpstr>
      <vt:lpstr>ПИЛОТ</vt:lpstr>
      <vt:lpstr>ДВОРНИК</vt:lpstr>
      <vt:lpstr>ПОРТНИХА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 -</dc:creator>
  <cp:lastModifiedBy>User</cp:lastModifiedBy>
  <cp:revision>15</cp:revision>
  <dcterms:created xsi:type="dcterms:W3CDTF">2015-04-19T18:05:22Z</dcterms:created>
  <dcterms:modified xsi:type="dcterms:W3CDTF">2021-03-20T19:59:55Z</dcterms:modified>
</cp:coreProperties>
</file>