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61" r:id="rId5"/>
    <p:sldId id="259" r:id="rId6"/>
    <p:sldId id="260" r:id="rId7"/>
    <p:sldId id="264" r:id="rId8"/>
    <p:sldId id="263" r:id="rId9"/>
    <p:sldId id="265" r:id="rId10"/>
    <p:sldId id="267" r:id="rId11"/>
    <p:sldId id="266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44" autoAdjust="0"/>
    <p:restoredTop sz="94660"/>
  </p:normalViewPr>
  <p:slideViewPr>
    <p:cSldViewPr>
      <p:cViewPr varScale="1">
        <p:scale>
          <a:sx n="87" d="100"/>
          <a:sy n="87" d="100"/>
        </p:scale>
        <p:origin x="-9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36.jpeg" /><Relationship Id="rId2" Type="http://schemas.openxmlformats.org/officeDocument/2006/relationships/image" Target="../media/image2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Relationship Id="rId5" Type="http://schemas.openxmlformats.org/officeDocument/2006/relationships/image" Target="../media/image31.jpeg" /><Relationship Id="rId6" Type="http://schemas.openxmlformats.org/officeDocument/2006/relationships/image" Target="../media/image32.jpeg" /><Relationship Id="rId7" Type="http://schemas.openxmlformats.org/officeDocument/2006/relationships/image" Target="../media/image33.jpeg" /><Relationship Id="rId8" Type="http://schemas.openxmlformats.org/officeDocument/2006/relationships/image" Target="../media/image34.jpeg" /><Relationship Id="rId9" Type="http://schemas.openxmlformats.org/officeDocument/2006/relationships/image" Target="../media/image3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7.jpeg" /><Relationship Id="rId3" Type="http://schemas.openxmlformats.org/officeDocument/2006/relationships/image" Target="../media/image38.jpeg" /><Relationship Id="rId4" Type="http://schemas.openxmlformats.org/officeDocument/2006/relationships/image" Target="../media/image3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0.jpeg" /><Relationship Id="rId3" Type="http://schemas.openxmlformats.org/officeDocument/2006/relationships/image" Target="../media/image14.jpeg" /><Relationship Id="rId4" Type="http://schemas.openxmlformats.org/officeDocument/2006/relationships/image" Target="../media/image4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Relationship Id="rId3" Type="http://schemas.openxmlformats.org/officeDocument/2006/relationships/image" Target="../media/image42.jpeg" /><Relationship Id="rId4" Type="http://schemas.openxmlformats.org/officeDocument/2006/relationships/image" Target="../media/image43.jpeg" /><Relationship Id="rId5" Type="http://schemas.openxmlformats.org/officeDocument/2006/relationships/image" Target="../media/image4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5.jpeg" /><Relationship Id="rId3" Type="http://schemas.openxmlformats.org/officeDocument/2006/relationships/image" Target="../media/image46.jpeg" /><Relationship Id="rId4" Type="http://schemas.openxmlformats.org/officeDocument/2006/relationships/image" Target="../media/image47.jpeg" /><Relationship Id="rId5" Type="http://schemas.openxmlformats.org/officeDocument/2006/relationships/image" Target="../media/image48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9.jpeg" /><Relationship Id="rId3" Type="http://schemas.openxmlformats.org/officeDocument/2006/relationships/image" Target="../media/image14.jpeg" /><Relationship Id="rId4" Type="http://schemas.openxmlformats.org/officeDocument/2006/relationships/image" Target="../media/image50.jpeg" /><Relationship Id="rId5" Type="http://schemas.openxmlformats.org/officeDocument/2006/relationships/image" Target="../media/image51.jpeg" /><Relationship Id="rId6" Type="http://schemas.openxmlformats.org/officeDocument/2006/relationships/image" Target="../media/image52.jpeg" /><Relationship Id="rId7" Type="http://schemas.openxmlformats.org/officeDocument/2006/relationships/image" Target="../media/image53.jpeg" /><Relationship Id="rId8" Type="http://schemas.openxmlformats.org/officeDocument/2006/relationships/image" Target="../media/image54.jpeg" /><Relationship Id="rId9" Type="http://schemas.openxmlformats.org/officeDocument/2006/relationships/image" Target="../media/image55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64.jpeg" /><Relationship Id="rId11" Type="http://schemas.openxmlformats.org/officeDocument/2006/relationships/image" Target="../media/image65.jpeg" /><Relationship Id="rId2" Type="http://schemas.openxmlformats.org/officeDocument/2006/relationships/image" Target="../media/image56.jpeg" /><Relationship Id="rId3" Type="http://schemas.openxmlformats.org/officeDocument/2006/relationships/image" Target="../media/image57.jpeg" /><Relationship Id="rId4" Type="http://schemas.openxmlformats.org/officeDocument/2006/relationships/image" Target="../media/image58.jpeg" /><Relationship Id="rId5" Type="http://schemas.openxmlformats.org/officeDocument/2006/relationships/image" Target="../media/image59.jpeg" /><Relationship Id="rId6" Type="http://schemas.openxmlformats.org/officeDocument/2006/relationships/image" Target="../media/image60.jpeg" /><Relationship Id="rId7" Type="http://schemas.openxmlformats.org/officeDocument/2006/relationships/image" Target="../media/image61.jpeg" /><Relationship Id="rId8" Type="http://schemas.openxmlformats.org/officeDocument/2006/relationships/image" Target="../media/image62.jpeg" /><Relationship Id="rId9" Type="http://schemas.openxmlformats.org/officeDocument/2006/relationships/image" Target="../media/image63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6.jpeg" /><Relationship Id="rId3" Type="http://schemas.openxmlformats.org/officeDocument/2006/relationships/image" Target="../media/image67.jpeg" /><Relationship Id="rId4" Type="http://schemas.openxmlformats.org/officeDocument/2006/relationships/image" Target="../media/image6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9.jpeg" /><Relationship Id="rId3" Type="http://schemas.openxmlformats.org/officeDocument/2006/relationships/image" Target="../media/image70.jpeg" /><Relationship Id="rId4" Type="http://schemas.openxmlformats.org/officeDocument/2006/relationships/image" Target="../media/image71.jpeg" /><Relationship Id="rId5" Type="http://schemas.openxmlformats.org/officeDocument/2006/relationships/image" Target="../media/image72.jpeg" /><Relationship Id="rId6" Type="http://schemas.openxmlformats.org/officeDocument/2006/relationships/image" Target="../media/image73.jpeg" /><Relationship Id="rId7" Type="http://schemas.openxmlformats.org/officeDocument/2006/relationships/image" Target="../media/image74.jpeg" /><Relationship Id="rId8" Type="http://schemas.openxmlformats.org/officeDocument/2006/relationships/image" Target="../media/image7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Relationship Id="rId6" Type="http://schemas.openxmlformats.org/officeDocument/2006/relationships/image" Target="../media/image6.jpeg" /><Relationship Id="rId7" Type="http://schemas.openxmlformats.org/officeDocument/2006/relationships/image" Target="../media/image7.jpeg" /><Relationship Id="rId8" Type="http://schemas.openxmlformats.org/officeDocument/2006/relationships/image" Target="../media/image8.jpeg" /><Relationship Id="rId9" Type="http://schemas.openxmlformats.org/officeDocument/2006/relationships/image" Target="../media/image9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Relationship Id="rId5" Type="http://schemas.openxmlformats.org/officeDocument/2006/relationships/image" Target="../media/image13.jpeg" /><Relationship Id="rId6" Type="http://schemas.openxmlformats.org/officeDocument/2006/relationships/image" Target="../media/image14.jpeg" /><Relationship Id="rId7" Type="http://schemas.openxmlformats.org/officeDocument/2006/relationships/image" Target="../media/image4.jpeg" /><Relationship Id="rId8" Type="http://schemas.openxmlformats.org/officeDocument/2006/relationships/image" Target="../media/image15.jpeg" /><Relationship Id="rId9" Type="http://schemas.openxmlformats.org/officeDocument/2006/relationships/image" Target="../media/image1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Relationship Id="rId5" Type="http://schemas.openxmlformats.org/officeDocument/2006/relationships/image" Target="../media/image21.jpeg" /><Relationship Id="rId6" Type="http://schemas.openxmlformats.org/officeDocument/2006/relationships/image" Target="../media/image2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 descr="C:\Users\Жанна\Desktop\ftk\Рождество\Почему снег белый\542df9b82e6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</a:t>
            </a:r>
            <a:endParaRPr lang="ru-RU" sz="9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313ad9928d1e1820ca15812398081b86.jpg"/>
          <p:cNvPicPr>
            <a:picLocks noGrp="1" noChangeAspect="1"/>
          </p:cNvPicPr>
          <p:nvPr>
            <p:ph idx="1"/>
          </p:nvPr>
        </p:nvPicPr>
        <p:blipFill>
          <a:blip r:embed="rId2"/>
          <a:srcRect l="24678" t="9470" r="23724" b="10031"/>
          <a:stretch>
            <a:fillRect/>
          </a:stretch>
        </p:blipFill>
        <p:spPr>
          <a:xfrm>
            <a:off x="214282" y="1571612"/>
            <a:ext cx="2143140" cy="4752180"/>
          </a:xfrm>
        </p:spPr>
      </p:pic>
      <p:pic>
        <p:nvPicPr>
          <p:cNvPr id="5" name="Рисунок 4" descr="raskraski-sapogi-9.jpg"/>
          <p:cNvPicPr>
            <a:picLocks noChangeAspect="1"/>
          </p:cNvPicPr>
          <p:nvPr/>
        </p:nvPicPr>
        <p:blipFill>
          <a:blip r:embed="rId3"/>
          <a:srcRect t="8333" r="-1" b="11458"/>
          <a:stretch>
            <a:fillRect/>
          </a:stretch>
        </p:blipFill>
        <p:spPr>
          <a:xfrm>
            <a:off x="2643174" y="3500438"/>
            <a:ext cx="2605168" cy="2786082"/>
          </a:xfrm>
          <a:prstGeom prst="rect">
            <a:avLst/>
          </a:prstGeom>
        </p:spPr>
      </p:pic>
      <p:pic>
        <p:nvPicPr>
          <p:cNvPr id="6" name="Рисунок 5" descr="иллюстрация-плана-зонтик-контур-parasol-garden-изоляции-на-белом-значок-199267928.jpg"/>
          <p:cNvPicPr>
            <a:picLocks noChangeAspect="1"/>
          </p:cNvPicPr>
          <p:nvPr/>
        </p:nvPicPr>
        <p:blipFill>
          <a:blip r:embed="rId4"/>
          <a:srcRect l="7291" t="5208" r="7291" b="5208"/>
          <a:stretch>
            <a:fillRect/>
          </a:stretch>
        </p:blipFill>
        <p:spPr>
          <a:xfrm flipH="1">
            <a:off x="5643570" y="3425515"/>
            <a:ext cx="3000396" cy="3146757"/>
          </a:xfrm>
          <a:prstGeom prst="rect">
            <a:avLst/>
          </a:prstGeom>
        </p:spPr>
      </p:pic>
      <p:pic>
        <p:nvPicPr>
          <p:cNvPr id="7" name="Рисунок 6" descr="cartoon-vector-outline-illustration-adventurer-260nw-62975692.jpg"/>
          <p:cNvPicPr>
            <a:picLocks noChangeAspect="1"/>
          </p:cNvPicPr>
          <p:nvPr/>
        </p:nvPicPr>
        <p:blipFill>
          <a:blip r:embed="rId5"/>
          <a:srcRect b="9821"/>
          <a:stretch>
            <a:fillRect/>
          </a:stretch>
        </p:blipFill>
        <p:spPr>
          <a:xfrm>
            <a:off x="4357686" y="1428736"/>
            <a:ext cx="3071834" cy="2166594"/>
          </a:xfrm>
          <a:prstGeom prst="rect">
            <a:avLst/>
          </a:prstGeom>
        </p:spPr>
      </p:pic>
      <p:sp>
        <p:nvSpPr>
          <p:cNvPr id="10" name="Содержимое 2"/>
          <p:cNvSpPr txBox="1"/>
          <p:nvPr/>
        </p:nvSpPr>
        <p:spPr>
          <a:xfrm>
            <a:off x="71406" y="71414"/>
            <a:ext cx="8929718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«Раскрась» в нужный цвет, проговори. Красное/</a:t>
            </a:r>
            <a:r>
              <a:rPr kumimoji="0" lang="ru-RU" b="0" i="0" u="none" strike="noStrike" kern="1200" cap="none" spc="0" normalizeH="0" baseline="0" noProof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ые</a:t>
            </a:r>
            <a:r>
              <a:rPr kumimoji="0" lang="ru-RU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ru-RU" b="0" i="0" u="none" strike="noStrike" kern="1200" cap="none" spc="0" normalizeH="0" baseline="0" noProof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ая</a:t>
            </a:r>
            <a:r>
              <a:rPr kumimoji="0" lang="ru-RU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ru-RU" b="0" i="0" u="none" strike="noStrike" kern="1200" cap="none" spc="0" normalizeH="0" baseline="0" noProof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ый</a:t>
            </a:r>
            <a:r>
              <a:rPr kumimoji="0" lang="ru-RU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пальто, сапоги, шляпа, зонт</a:t>
            </a:r>
            <a:endParaRPr kumimoji="0" lang="ru-RU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786050" y="714356"/>
            <a:ext cx="1643074" cy="157163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786050" y="714356"/>
            <a:ext cx="1643074" cy="157163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86050" y="714356"/>
            <a:ext cx="1643074" cy="157163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786050" y="714356"/>
            <a:ext cx="1643074" cy="157163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86050" y="714356"/>
            <a:ext cx="1643074" cy="1571636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1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2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3" nodeType="click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1"/>
      <p:bldP spid="15" grpId="2"/>
      <p:bldP spid="13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Продолжи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ряд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2500306"/>
          <a:ext cx="8643996" cy="16748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666"/>
                <a:gridCol w="1440666"/>
                <a:gridCol w="1440666"/>
                <a:gridCol w="1440666"/>
                <a:gridCol w="1440666"/>
                <a:gridCol w="1440666"/>
              </a:tblGrid>
              <a:tr h="167481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540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umbrella-clip-art-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496"/>
            <a:ext cx="1333904" cy="1071570"/>
          </a:xfrm>
          <a:prstGeom prst="rect">
            <a:avLst/>
          </a:prstGeom>
        </p:spPr>
      </p:pic>
      <p:pic>
        <p:nvPicPr>
          <p:cNvPr id="7" name="Рисунок 6" descr="umbrella-clip-art-1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5" y="2786058"/>
            <a:ext cx="1348243" cy="1271587"/>
          </a:xfrm>
          <a:prstGeom prst="rect">
            <a:avLst/>
          </a:prstGeom>
        </p:spPr>
      </p:pic>
      <p:pic>
        <p:nvPicPr>
          <p:cNvPr id="8" name="Рисунок 7" descr="umbrella-clip-art-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2786058"/>
            <a:ext cx="1333904" cy="1071570"/>
          </a:xfrm>
          <a:prstGeom prst="rect">
            <a:avLst/>
          </a:prstGeom>
        </p:spPr>
      </p:pic>
      <p:pic>
        <p:nvPicPr>
          <p:cNvPr id="9" name="Рисунок 8" descr="umbrella-clip-art-1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714620"/>
            <a:ext cx="1348243" cy="1271587"/>
          </a:xfrm>
          <a:prstGeom prst="rect">
            <a:avLst/>
          </a:prstGeom>
        </p:spPr>
      </p:pic>
      <p:pic>
        <p:nvPicPr>
          <p:cNvPr id="10" name="Рисунок 9" descr="umbrella-clip-art-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054" y="2786058"/>
            <a:ext cx="1333904" cy="1071570"/>
          </a:xfrm>
          <a:prstGeom prst="rect">
            <a:avLst/>
          </a:prstGeom>
        </p:spPr>
      </p:pic>
      <p:pic>
        <p:nvPicPr>
          <p:cNvPr id="11" name="Рисунок 10" descr="umbrella-clip-art-1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96" y="2714620"/>
            <a:ext cx="1348243" cy="1271587"/>
          </a:xfrm>
          <a:prstGeom prst="rect">
            <a:avLst/>
          </a:prstGeom>
        </p:spPr>
      </p:pic>
      <p:pic>
        <p:nvPicPr>
          <p:cNvPr id="12" name="Рисунок 11" descr="artage-io-thumb-5ee3e2618defbdc60980627d3cfd2a6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00034" y="2714620"/>
            <a:ext cx="1228716" cy="1365240"/>
          </a:xfrm>
          <a:prstGeom prst="rect">
            <a:avLst/>
          </a:prstGeom>
        </p:spPr>
      </p:pic>
      <p:pic>
        <p:nvPicPr>
          <p:cNvPr id="13" name="Рисунок 12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232" y="2643182"/>
            <a:ext cx="1071570" cy="1383414"/>
          </a:xfrm>
          <a:prstGeom prst="rect">
            <a:avLst/>
          </a:prstGeom>
        </p:spPr>
      </p:pic>
      <p:pic>
        <p:nvPicPr>
          <p:cNvPr id="14" name="Рисунок 13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2714620"/>
            <a:ext cx="1071570" cy="1383414"/>
          </a:xfrm>
          <a:prstGeom prst="rect">
            <a:avLst/>
          </a:prstGeom>
        </p:spPr>
      </p:pic>
      <p:pic>
        <p:nvPicPr>
          <p:cNvPr id="15" name="Рисунок 14" descr="artage-io-thumb-5ee3e2618defbdc60980627d3cfd2a6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714876" y="2643182"/>
            <a:ext cx="1228716" cy="1365240"/>
          </a:xfrm>
          <a:prstGeom prst="rect">
            <a:avLst/>
          </a:prstGeom>
        </p:spPr>
      </p:pic>
      <p:pic>
        <p:nvPicPr>
          <p:cNvPr id="16" name="Рисунок 15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2643182"/>
            <a:ext cx="1071570" cy="1383414"/>
          </a:xfrm>
          <a:prstGeom prst="rect">
            <a:avLst/>
          </a:prstGeom>
        </p:spPr>
      </p:pic>
      <p:pic>
        <p:nvPicPr>
          <p:cNvPr id="17" name="Рисунок 16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3834" y="2643182"/>
            <a:ext cx="1071570" cy="1383414"/>
          </a:xfrm>
          <a:prstGeom prst="rect">
            <a:avLst/>
          </a:prstGeom>
        </p:spPr>
      </p:pic>
      <p:pic>
        <p:nvPicPr>
          <p:cNvPr id="18" name="Рисунок 17" descr="9a848553404331f5cd642a2543f96ce7.png"/>
          <p:cNvPicPr>
            <a:picLocks noChangeAspect="1"/>
          </p:cNvPicPr>
          <p:nvPr/>
        </p:nvPicPr>
        <p:blipFill>
          <a:blip r:embed="rId6"/>
          <a:srcRect l="19591" t="4591" r="14891" b="5548"/>
          <a:stretch>
            <a:fillRect/>
          </a:stretch>
        </p:blipFill>
        <p:spPr>
          <a:xfrm>
            <a:off x="571472" y="2571744"/>
            <a:ext cx="1047757" cy="1571636"/>
          </a:xfrm>
          <a:prstGeom prst="rect">
            <a:avLst/>
          </a:prstGeom>
        </p:spPr>
      </p:pic>
      <p:pic>
        <p:nvPicPr>
          <p:cNvPr id="19" name="Рисунок 18" descr="9a848553404331f5cd642a2543f96ce7.png"/>
          <p:cNvPicPr>
            <a:picLocks noChangeAspect="1"/>
          </p:cNvPicPr>
          <p:nvPr/>
        </p:nvPicPr>
        <p:blipFill>
          <a:blip r:embed="rId6"/>
          <a:srcRect l="19591" t="4591" r="14891" b="5548"/>
          <a:stretch>
            <a:fillRect/>
          </a:stretch>
        </p:blipFill>
        <p:spPr>
          <a:xfrm>
            <a:off x="2071670" y="2571744"/>
            <a:ext cx="1047757" cy="1571636"/>
          </a:xfrm>
          <a:prstGeom prst="rect">
            <a:avLst/>
          </a:prstGeom>
        </p:spPr>
      </p:pic>
      <p:pic>
        <p:nvPicPr>
          <p:cNvPr id="21" name="Рисунок 20" descr="umbrella_PNG49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6116" y="2600604"/>
            <a:ext cx="1357322" cy="1471338"/>
          </a:xfrm>
          <a:prstGeom prst="rect">
            <a:avLst/>
          </a:prstGeom>
        </p:spPr>
      </p:pic>
      <p:pic>
        <p:nvPicPr>
          <p:cNvPr id="22" name="Рисунок 21" descr="umbrella_PNG49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4876" y="2643182"/>
            <a:ext cx="1357322" cy="1471338"/>
          </a:xfrm>
          <a:prstGeom prst="rect">
            <a:avLst/>
          </a:prstGeom>
        </p:spPr>
      </p:pic>
      <p:pic>
        <p:nvPicPr>
          <p:cNvPr id="23" name="Рисунок 22" descr="9a848553404331f5cd642a2543f96ce7.png"/>
          <p:cNvPicPr>
            <a:picLocks noChangeAspect="1"/>
          </p:cNvPicPr>
          <p:nvPr/>
        </p:nvPicPr>
        <p:blipFill>
          <a:blip r:embed="rId6"/>
          <a:srcRect l="19591" t="4591" r="14891" b="5548"/>
          <a:stretch>
            <a:fillRect/>
          </a:stretch>
        </p:blipFill>
        <p:spPr>
          <a:xfrm>
            <a:off x="6357950" y="2571744"/>
            <a:ext cx="1047757" cy="1571636"/>
          </a:xfrm>
          <a:prstGeom prst="rect">
            <a:avLst/>
          </a:prstGeom>
        </p:spPr>
      </p:pic>
      <p:pic>
        <p:nvPicPr>
          <p:cNvPr id="24" name="Рисунок 23" descr="9a848553404331f5cd642a2543f96ce7.png"/>
          <p:cNvPicPr>
            <a:picLocks noChangeAspect="1"/>
          </p:cNvPicPr>
          <p:nvPr/>
        </p:nvPicPr>
        <p:blipFill>
          <a:blip r:embed="rId6"/>
          <a:srcRect l="19591" t="4591" r="14891" b="5548"/>
          <a:stretch>
            <a:fillRect/>
          </a:stretch>
        </p:blipFill>
        <p:spPr>
          <a:xfrm>
            <a:off x="7786710" y="2571744"/>
            <a:ext cx="1047757" cy="1571636"/>
          </a:xfrm>
          <a:prstGeom prst="rect">
            <a:avLst/>
          </a:prstGeom>
        </p:spPr>
      </p:pic>
      <p:pic>
        <p:nvPicPr>
          <p:cNvPr id="25" name="Рисунок 24" descr="178_original.png"/>
          <p:cNvPicPr>
            <a:picLocks noChangeAspect="1"/>
          </p:cNvPicPr>
          <p:nvPr/>
        </p:nvPicPr>
        <p:blipFill>
          <a:blip r:embed="rId8"/>
          <a:srcRect l="12500" t="5000" r="11000" b="3500"/>
          <a:stretch>
            <a:fillRect/>
          </a:stretch>
        </p:blipFill>
        <p:spPr>
          <a:xfrm>
            <a:off x="428596" y="2571744"/>
            <a:ext cx="1313991" cy="1571636"/>
          </a:xfrm>
          <a:prstGeom prst="rect">
            <a:avLst/>
          </a:prstGeom>
        </p:spPr>
      </p:pic>
      <p:pic>
        <p:nvPicPr>
          <p:cNvPr id="26" name="Рисунок 25" descr="5c52a7f06c533168a2e0033c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8794" y="2539187"/>
            <a:ext cx="1143008" cy="1604193"/>
          </a:xfrm>
          <a:prstGeom prst="rect">
            <a:avLst/>
          </a:prstGeom>
        </p:spPr>
      </p:pic>
      <p:pic>
        <p:nvPicPr>
          <p:cNvPr id="27" name="Рисунок 26" descr="69738ce73da89be04f2214b4b5809724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14678" y="2571744"/>
            <a:ext cx="1430814" cy="1500198"/>
          </a:xfrm>
          <a:prstGeom prst="rect">
            <a:avLst/>
          </a:prstGeom>
        </p:spPr>
      </p:pic>
      <p:pic>
        <p:nvPicPr>
          <p:cNvPr id="28" name="Рисунок 27" descr="178_original.png"/>
          <p:cNvPicPr>
            <a:picLocks noChangeAspect="1"/>
          </p:cNvPicPr>
          <p:nvPr/>
        </p:nvPicPr>
        <p:blipFill>
          <a:blip r:embed="rId8"/>
          <a:srcRect l="12500" t="5000" r="11000" b="3500"/>
          <a:stretch>
            <a:fillRect/>
          </a:stretch>
        </p:blipFill>
        <p:spPr>
          <a:xfrm>
            <a:off x="4786314" y="2571744"/>
            <a:ext cx="1313991" cy="1571636"/>
          </a:xfrm>
          <a:prstGeom prst="rect">
            <a:avLst/>
          </a:prstGeom>
        </p:spPr>
      </p:pic>
      <p:pic>
        <p:nvPicPr>
          <p:cNvPr id="29" name="Рисунок 28" descr="5c52a7f06c533168a2e0033c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7950" y="2500306"/>
            <a:ext cx="1143008" cy="1604193"/>
          </a:xfrm>
          <a:prstGeom prst="rect">
            <a:avLst/>
          </a:prstGeom>
        </p:spPr>
      </p:pic>
      <p:pic>
        <p:nvPicPr>
          <p:cNvPr id="30" name="Рисунок 29" descr="69738ce73da89be04f2214b4b5809724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0958" y="2643182"/>
            <a:ext cx="1430814" cy="15001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головоломку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928670"/>
          <a:ext cx="7715304" cy="5572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1768"/>
                <a:gridCol w="2571768"/>
                <a:gridCol w="2571768"/>
              </a:tblGrid>
              <a:tr h="18573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umbrella-clip-art-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000108"/>
            <a:ext cx="1714512" cy="1714512"/>
          </a:xfrm>
          <a:prstGeom prst="rect">
            <a:avLst/>
          </a:prstGeom>
        </p:spPr>
      </p:pic>
      <p:pic>
        <p:nvPicPr>
          <p:cNvPr id="7" name="Рисунок 6" descr="57a0e2a980b4c1564c7566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1058098"/>
            <a:ext cx="1283115" cy="1656522"/>
          </a:xfrm>
          <a:prstGeom prst="rect">
            <a:avLst/>
          </a:prstGeom>
        </p:spPr>
      </p:pic>
      <p:pic>
        <p:nvPicPr>
          <p:cNvPr id="8" name="Рисунок 7" descr="5c52a7f06c533168a2e0033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928670"/>
            <a:ext cx="1323413" cy="1857388"/>
          </a:xfrm>
          <a:prstGeom prst="rect">
            <a:avLst/>
          </a:prstGeom>
        </p:spPr>
      </p:pic>
      <p:pic>
        <p:nvPicPr>
          <p:cNvPr id="9" name="Рисунок 8" descr="57a0e2a980b4c1564c7566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928934"/>
            <a:ext cx="1283115" cy="1656522"/>
          </a:xfrm>
          <a:prstGeom prst="rect">
            <a:avLst/>
          </a:prstGeom>
        </p:spPr>
      </p:pic>
      <p:pic>
        <p:nvPicPr>
          <p:cNvPr id="10" name="Рисунок 9" descr="57a0e2a980b4c1564c7566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4714884"/>
            <a:ext cx="1283115" cy="1656522"/>
          </a:xfrm>
          <a:prstGeom prst="rect">
            <a:avLst/>
          </a:prstGeom>
        </p:spPr>
      </p:pic>
      <p:pic>
        <p:nvPicPr>
          <p:cNvPr id="11" name="Рисунок 10" descr="5c52a7f06c533168a2e0033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2786058"/>
            <a:ext cx="1323413" cy="1857388"/>
          </a:xfrm>
          <a:prstGeom prst="rect">
            <a:avLst/>
          </a:prstGeom>
        </p:spPr>
      </p:pic>
      <p:pic>
        <p:nvPicPr>
          <p:cNvPr id="12" name="Рисунок 11" descr="5c52a7f06c533168a2e0033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4572008"/>
            <a:ext cx="1323413" cy="1857388"/>
          </a:xfrm>
          <a:prstGeom prst="rect">
            <a:avLst/>
          </a:prstGeom>
        </p:spPr>
      </p:pic>
      <p:pic>
        <p:nvPicPr>
          <p:cNvPr id="13" name="Рисунок 12" descr="umbrella-clip-art-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4714884"/>
            <a:ext cx="1714512" cy="1714512"/>
          </a:xfrm>
          <a:prstGeom prst="rect">
            <a:avLst/>
          </a:prstGeom>
        </p:spPr>
      </p:pic>
      <p:pic>
        <p:nvPicPr>
          <p:cNvPr id="14" name="Рисунок 13" descr="umbrella-clip-art-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2857496"/>
            <a:ext cx="1714512" cy="17145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головоломку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928670"/>
          <a:ext cx="7715304" cy="5572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1768"/>
                <a:gridCol w="2571768"/>
                <a:gridCol w="2571768"/>
              </a:tblGrid>
              <a:tr h="18573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9a848553404331f5cd642a2543f96ce7.png"/>
          <p:cNvPicPr>
            <a:picLocks noChangeAspect="1"/>
          </p:cNvPicPr>
          <p:nvPr/>
        </p:nvPicPr>
        <p:blipFill>
          <a:blip r:embed="rId2"/>
          <a:srcRect l="17904" t="5980" r="14694" b="5980"/>
          <a:stretch>
            <a:fillRect/>
          </a:stretch>
        </p:blipFill>
        <p:spPr>
          <a:xfrm rot="5400000">
            <a:off x="1282280" y="646490"/>
            <a:ext cx="1650218" cy="2357454"/>
          </a:xfrm>
          <a:prstGeom prst="rect">
            <a:avLst/>
          </a:prstGeom>
        </p:spPr>
      </p:pic>
      <p:pic>
        <p:nvPicPr>
          <p:cNvPr id="7" name="Рисунок 6" descr="178_original.png"/>
          <p:cNvPicPr>
            <a:picLocks noChangeAspect="1"/>
          </p:cNvPicPr>
          <p:nvPr/>
        </p:nvPicPr>
        <p:blipFill>
          <a:blip r:embed="rId3"/>
          <a:srcRect l="12500" t="5000" r="11000" b="3500"/>
          <a:stretch>
            <a:fillRect/>
          </a:stretch>
        </p:blipFill>
        <p:spPr>
          <a:xfrm>
            <a:off x="1428728" y="2857496"/>
            <a:ext cx="1493171" cy="1785950"/>
          </a:xfrm>
          <a:prstGeom prst="rect">
            <a:avLst/>
          </a:prstGeom>
        </p:spPr>
      </p:pic>
      <p:pic>
        <p:nvPicPr>
          <p:cNvPr id="9" name="Рисунок 8" descr="priroda7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1" y="4857760"/>
            <a:ext cx="2400317" cy="1500198"/>
          </a:xfrm>
          <a:prstGeom prst="rect">
            <a:avLst/>
          </a:prstGeom>
        </p:spPr>
      </p:pic>
      <p:pic>
        <p:nvPicPr>
          <p:cNvPr id="10" name="Рисунок 9" descr="priroda7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1071546"/>
            <a:ext cx="2400317" cy="1500198"/>
          </a:xfrm>
          <a:prstGeom prst="rect">
            <a:avLst/>
          </a:prstGeom>
        </p:spPr>
      </p:pic>
      <p:pic>
        <p:nvPicPr>
          <p:cNvPr id="11" name="Рисунок 10" descr="178_original.png"/>
          <p:cNvPicPr>
            <a:picLocks noChangeAspect="1"/>
          </p:cNvPicPr>
          <p:nvPr/>
        </p:nvPicPr>
        <p:blipFill>
          <a:blip r:embed="rId3"/>
          <a:srcRect l="12500" t="5000" r="11000" b="3500"/>
          <a:stretch>
            <a:fillRect/>
          </a:stretch>
        </p:blipFill>
        <p:spPr>
          <a:xfrm>
            <a:off x="4143372" y="4714884"/>
            <a:ext cx="1493171" cy="1785950"/>
          </a:xfrm>
          <a:prstGeom prst="rect">
            <a:avLst/>
          </a:prstGeom>
        </p:spPr>
      </p:pic>
      <p:pic>
        <p:nvPicPr>
          <p:cNvPr id="12" name="Рисунок 11" descr="9a848553404331f5cd642a2543f96ce7.png"/>
          <p:cNvPicPr>
            <a:picLocks noChangeAspect="1"/>
          </p:cNvPicPr>
          <p:nvPr/>
        </p:nvPicPr>
        <p:blipFill>
          <a:blip r:embed="rId2"/>
          <a:srcRect l="17904" t="5980" r="14694" b="5980"/>
          <a:stretch>
            <a:fillRect/>
          </a:stretch>
        </p:blipFill>
        <p:spPr>
          <a:xfrm rot="5400000">
            <a:off x="6497254" y="4361266"/>
            <a:ext cx="1650218" cy="2357454"/>
          </a:xfrm>
          <a:prstGeom prst="rect">
            <a:avLst/>
          </a:prstGeom>
        </p:spPr>
      </p:pic>
      <p:pic>
        <p:nvPicPr>
          <p:cNvPr id="13" name="Рисунок 12" descr="priroda7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000372"/>
            <a:ext cx="2400317" cy="1500198"/>
          </a:xfrm>
          <a:prstGeom prst="rect">
            <a:avLst/>
          </a:prstGeom>
        </p:spPr>
      </p:pic>
      <p:pic>
        <p:nvPicPr>
          <p:cNvPr id="14" name="Рисунок 13" descr="9a848553404331f5cd642a2543f96ce7.png"/>
          <p:cNvPicPr>
            <a:picLocks noChangeAspect="1"/>
          </p:cNvPicPr>
          <p:nvPr/>
        </p:nvPicPr>
        <p:blipFill>
          <a:blip r:embed="rId2"/>
          <a:srcRect l="17904" t="5980" r="14694" b="5980"/>
          <a:stretch>
            <a:fillRect/>
          </a:stretch>
        </p:blipFill>
        <p:spPr>
          <a:xfrm rot="5400000">
            <a:off x="3854048" y="2503878"/>
            <a:ext cx="1650218" cy="2357454"/>
          </a:xfrm>
          <a:prstGeom prst="rect">
            <a:avLst/>
          </a:prstGeom>
        </p:spPr>
      </p:pic>
      <p:pic>
        <p:nvPicPr>
          <p:cNvPr id="15" name="Рисунок 14" descr="178_original.png"/>
          <p:cNvPicPr>
            <a:picLocks noChangeAspect="1"/>
          </p:cNvPicPr>
          <p:nvPr/>
        </p:nvPicPr>
        <p:blipFill>
          <a:blip r:embed="rId3"/>
          <a:srcRect l="12500" t="5000" r="11000" b="3500"/>
          <a:stretch>
            <a:fillRect/>
          </a:stretch>
        </p:blipFill>
        <p:spPr>
          <a:xfrm>
            <a:off x="6643702" y="1000108"/>
            <a:ext cx="1493171" cy="1785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857230"/>
          <a:ext cx="8215372" cy="578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головоломку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umbrella-clip-art-1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928670"/>
            <a:ext cx="1357322" cy="1280149"/>
          </a:xfrm>
          <a:prstGeom prst="rect">
            <a:avLst/>
          </a:prstGeom>
        </p:spPr>
      </p:pic>
      <p:pic>
        <p:nvPicPr>
          <p:cNvPr id="7" name="Рисунок 6" descr="57a0e2a980b4c1564c7566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928670"/>
            <a:ext cx="1000132" cy="1291186"/>
          </a:xfrm>
          <a:prstGeom prst="rect">
            <a:avLst/>
          </a:prstGeom>
        </p:spPr>
      </p:pic>
      <p:pic>
        <p:nvPicPr>
          <p:cNvPr id="8" name="Рисунок 7" descr="178_original.png"/>
          <p:cNvPicPr>
            <a:picLocks noChangeAspect="1"/>
          </p:cNvPicPr>
          <p:nvPr/>
        </p:nvPicPr>
        <p:blipFill>
          <a:blip r:embed="rId4"/>
          <a:srcRect l="12500" t="5000" r="11000" b="3500"/>
          <a:stretch>
            <a:fillRect/>
          </a:stretch>
        </p:blipFill>
        <p:spPr>
          <a:xfrm>
            <a:off x="5072066" y="928670"/>
            <a:ext cx="1071570" cy="1281682"/>
          </a:xfrm>
          <a:prstGeom prst="rect">
            <a:avLst/>
          </a:prstGeom>
        </p:spPr>
      </p:pic>
      <p:pic>
        <p:nvPicPr>
          <p:cNvPr id="9" name="Рисунок 8" descr="69738ce73da89be04f2214b4b58097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68" y="937752"/>
            <a:ext cx="1285884" cy="1348240"/>
          </a:xfrm>
          <a:prstGeom prst="rect">
            <a:avLst/>
          </a:prstGeom>
        </p:spPr>
      </p:pic>
      <p:pic>
        <p:nvPicPr>
          <p:cNvPr id="10" name="Рисунок 9" descr="umbrella-clip-art-1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357430"/>
            <a:ext cx="1357322" cy="1280149"/>
          </a:xfrm>
          <a:prstGeom prst="rect">
            <a:avLst/>
          </a:prstGeom>
        </p:spPr>
      </p:pic>
      <p:pic>
        <p:nvPicPr>
          <p:cNvPr id="11" name="Рисунок 10" descr="178_original.png"/>
          <p:cNvPicPr>
            <a:picLocks noChangeAspect="1"/>
          </p:cNvPicPr>
          <p:nvPr/>
        </p:nvPicPr>
        <p:blipFill>
          <a:blip r:embed="rId4"/>
          <a:srcRect l="12500" t="5000" r="11000" b="3500"/>
          <a:stretch>
            <a:fillRect/>
          </a:stretch>
        </p:blipFill>
        <p:spPr>
          <a:xfrm>
            <a:off x="1000100" y="5286388"/>
            <a:ext cx="1071570" cy="1281682"/>
          </a:xfrm>
          <a:prstGeom prst="rect">
            <a:avLst/>
          </a:prstGeom>
        </p:spPr>
      </p:pic>
      <p:pic>
        <p:nvPicPr>
          <p:cNvPr id="12" name="Рисунок 11" descr="69738ce73da89be04f2214b4b58097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5214950"/>
            <a:ext cx="1285884" cy="1348240"/>
          </a:xfrm>
          <a:prstGeom prst="rect">
            <a:avLst/>
          </a:prstGeom>
        </p:spPr>
      </p:pic>
      <p:pic>
        <p:nvPicPr>
          <p:cNvPr id="13" name="Рисунок 12" descr="umbrella-clip-art-1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5292123"/>
            <a:ext cx="1357322" cy="1280149"/>
          </a:xfrm>
          <a:prstGeom prst="rect">
            <a:avLst/>
          </a:prstGeom>
        </p:spPr>
      </p:pic>
      <p:pic>
        <p:nvPicPr>
          <p:cNvPr id="14" name="Рисунок 13" descr="umbrella-clip-art-1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857628"/>
            <a:ext cx="1357322" cy="1280149"/>
          </a:xfrm>
          <a:prstGeom prst="rect">
            <a:avLst/>
          </a:prstGeom>
        </p:spPr>
      </p:pic>
      <p:pic>
        <p:nvPicPr>
          <p:cNvPr id="15" name="Рисунок 14" descr="69738ce73da89be04f2214b4b58097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2357430"/>
            <a:ext cx="1285884" cy="1348240"/>
          </a:xfrm>
          <a:prstGeom prst="rect">
            <a:avLst/>
          </a:prstGeom>
        </p:spPr>
      </p:pic>
      <p:pic>
        <p:nvPicPr>
          <p:cNvPr id="16" name="Рисунок 15" descr="69738ce73da89be04f2214b4b58097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3786190"/>
            <a:ext cx="1285884" cy="1348240"/>
          </a:xfrm>
          <a:prstGeom prst="rect">
            <a:avLst/>
          </a:prstGeom>
        </p:spPr>
      </p:pic>
      <p:pic>
        <p:nvPicPr>
          <p:cNvPr id="17" name="Рисунок 16" descr="178_original.png"/>
          <p:cNvPicPr>
            <a:picLocks noChangeAspect="1"/>
          </p:cNvPicPr>
          <p:nvPr/>
        </p:nvPicPr>
        <p:blipFill>
          <a:blip r:embed="rId4"/>
          <a:srcRect l="12500" t="5000" r="11000" b="3500"/>
          <a:stretch>
            <a:fillRect/>
          </a:stretch>
        </p:blipFill>
        <p:spPr>
          <a:xfrm>
            <a:off x="7358082" y="2357430"/>
            <a:ext cx="1071570" cy="1281682"/>
          </a:xfrm>
          <a:prstGeom prst="rect">
            <a:avLst/>
          </a:prstGeom>
        </p:spPr>
      </p:pic>
      <p:pic>
        <p:nvPicPr>
          <p:cNvPr id="18" name="Рисунок 17" descr="178_original.png"/>
          <p:cNvPicPr>
            <a:picLocks noChangeAspect="1"/>
          </p:cNvPicPr>
          <p:nvPr/>
        </p:nvPicPr>
        <p:blipFill>
          <a:blip r:embed="rId4"/>
          <a:srcRect l="12500" t="5000" r="11000" b="3500"/>
          <a:stretch>
            <a:fillRect/>
          </a:stretch>
        </p:blipFill>
        <p:spPr>
          <a:xfrm>
            <a:off x="3143240" y="3857628"/>
            <a:ext cx="1071570" cy="1281682"/>
          </a:xfrm>
          <a:prstGeom prst="rect">
            <a:avLst/>
          </a:prstGeom>
        </p:spPr>
      </p:pic>
      <p:pic>
        <p:nvPicPr>
          <p:cNvPr id="19" name="Рисунок 18" descr="57a0e2a980b4c1564c7566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2357430"/>
            <a:ext cx="1000132" cy="1291186"/>
          </a:xfrm>
          <a:prstGeom prst="rect">
            <a:avLst/>
          </a:prstGeom>
        </p:spPr>
      </p:pic>
      <p:pic>
        <p:nvPicPr>
          <p:cNvPr id="20" name="Рисунок 19" descr="57a0e2a980b4c1564c7566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5286388"/>
            <a:ext cx="1000132" cy="1291186"/>
          </a:xfrm>
          <a:prstGeom prst="rect">
            <a:avLst/>
          </a:prstGeom>
        </p:spPr>
      </p:pic>
      <p:pic>
        <p:nvPicPr>
          <p:cNvPr id="21" name="Рисунок 20" descr="57a0e2a980b4c1564c7566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3857628"/>
            <a:ext cx="1000132" cy="12911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Реши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головоломку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857230"/>
          <a:ext cx="8215372" cy="578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5c52a7f06c533168a2e0033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311083"/>
            <a:ext cx="1000132" cy="1403669"/>
          </a:xfrm>
          <a:prstGeom prst="rect">
            <a:avLst/>
          </a:prstGeom>
        </p:spPr>
      </p:pic>
      <p:pic>
        <p:nvPicPr>
          <p:cNvPr id="8" name="Рисунок 7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2357430"/>
            <a:ext cx="1231392" cy="1301496"/>
          </a:xfrm>
          <a:prstGeom prst="rect">
            <a:avLst/>
          </a:prstGeom>
        </p:spPr>
      </p:pic>
      <p:pic>
        <p:nvPicPr>
          <p:cNvPr id="9" name="Рисунок 8" descr="umbrella-clip-art-4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5" y="928670"/>
            <a:ext cx="1600685" cy="1285884"/>
          </a:xfrm>
          <a:prstGeom prst="rect">
            <a:avLst/>
          </a:prstGeom>
        </p:spPr>
      </p:pic>
      <p:pic>
        <p:nvPicPr>
          <p:cNvPr id="11" name="Рисунок 10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3857628"/>
            <a:ext cx="928694" cy="1198959"/>
          </a:xfrm>
          <a:prstGeom prst="rect">
            <a:avLst/>
          </a:prstGeom>
        </p:spPr>
      </p:pic>
      <p:pic>
        <p:nvPicPr>
          <p:cNvPr id="12" name="Рисунок 11" descr="5c52a7f06c533168a2e0033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5214950"/>
            <a:ext cx="1000132" cy="1403669"/>
          </a:xfrm>
          <a:prstGeom prst="rect">
            <a:avLst/>
          </a:prstGeom>
        </p:spPr>
      </p:pic>
      <p:pic>
        <p:nvPicPr>
          <p:cNvPr id="13" name="Рисунок 12" descr="5c52a7f06c533168a2e0033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786190"/>
            <a:ext cx="1000132" cy="1403669"/>
          </a:xfrm>
          <a:prstGeom prst="rect">
            <a:avLst/>
          </a:prstGeom>
        </p:spPr>
      </p:pic>
      <p:pic>
        <p:nvPicPr>
          <p:cNvPr id="14" name="Рисунок 13" descr="5c52a7f06c533168a2e0033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6" y="857232"/>
            <a:ext cx="1000132" cy="1403669"/>
          </a:xfrm>
          <a:prstGeom prst="rect">
            <a:avLst/>
          </a:prstGeom>
        </p:spPr>
      </p:pic>
      <p:pic>
        <p:nvPicPr>
          <p:cNvPr id="15" name="Рисунок 14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5357826"/>
            <a:ext cx="928694" cy="1198959"/>
          </a:xfrm>
          <a:prstGeom prst="rect">
            <a:avLst/>
          </a:prstGeom>
        </p:spPr>
      </p:pic>
      <p:pic>
        <p:nvPicPr>
          <p:cNvPr id="16" name="Рисунок 15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6644" y="2428868"/>
            <a:ext cx="928694" cy="1198959"/>
          </a:xfrm>
          <a:prstGeom prst="rect">
            <a:avLst/>
          </a:prstGeom>
        </p:spPr>
      </p:pic>
      <p:pic>
        <p:nvPicPr>
          <p:cNvPr id="17" name="Рисунок 16" descr="57a0e2a980b4c1564c7566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1000108"/>
            <a:ext cx="928694" cy="1198959"/>
          </a:xfrm>
          <a:prstGeom prst="rect">
            <a:avLst/>
          </a:prstGeom>
        </p:spPr>
      </p:pic>
      <p:pic>
        <p:nvPicPr>
          <p:cNvPr id="18" name="Рисунок 17" descr="umbrella-clip-art-4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428868"/>
            <a:ext cx="1600685" cy="1285884"/>
          </a:xfrm>
          <a:prstGeom prst="rect">
            <a:avLst/>
          </a:prstGeom>
        </p:spPr>
      </p:pic>
      <p:pic>
        <p:nvPicPr>
          <p:cNvPr id="19" name="Рисунок 18" descr="umbrella-clip-art-4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88" y="3786190"/>
            <a:ext cx="1600685" cy="1285884"/>
          </a:xfrm>
          <a:prstGeom prst="rect">
            <a:avLst/>
          </a:prstGeom>
        </p:spPr>
      </p:pic>
      <p:pic>
        <p:nvPicPr>
          <p:cNvPr id="20" name="Рисунок 19" descr="umbrella-clip-art-4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5214950"/>
            <a:ext cx="1600685" cy="1285884"/>
          </a:xfrm>
          <a:prstGeom prst="rect">
            <a:avLst/>
          </a:prstGeom>
        </p:spPr>
      </p:pic>
      <p:pic>
        <p:nvPicPr>
          <p:cNvPr id="21" name="Рисунок 20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928670"/>
            <a:ext cx="1231392" cy="1301496"/>
          </a:xfrm>
          <a:prstGeom prst="rect">
            <a:avLst/>
          </a:prstGeom>
        </p:spPr>
      </p:pic>
      <p:pic>
        <p:nvPicPr>
          <p:cNvPr id="22" name="Рисунок 21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3786190"/>
            <a:ext cx="1231392" cy="1301496"/>
          </a:xfrm>
          <a:prstGeom prst="rect">
            <a:avLst/>
          </a:prstGeom>
        </p:spPr>
      </p:pic>
      <p:pic>
        <p:nvPicPr>
          <p:cNvPr id="23" name="Рисунок 22" descr="istockphoto-491801308-17066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5286388"/>
            <a:ext cx="1231392" cy="13014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Содержимое 2"/>
          <p:cNvSpPr txBox="1"/>
          <p:nvPr/>
        </p:nvSpPr>
        <p:spPr>
          <a:xfrm>
            <a:off x="500034" y="285728"/>
            <a:ext cx="8329642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Скажи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наоборот. Зонт открытый - зонт закрытый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Безымянный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04" y="1500174"/>
            <a:ext cx="8078926" cy="4000528"/>
          </a:xfrm>
          <a:prstGeom prst="rect">
            <a:avLst/>
          </a:prstGeom>
        </p:spPr>
      </p:pic>
      <p:pic>
        <p:nvPicPr>
          <p:cNvPr id="7" name="Рисунок 6" descr="depositphotos_5183866-stock-photo-a-display-of-colorful-r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2285992"/>
            <a:ext cx="3381372" cy="3381372"/>
          </a:xfrm>
          <a:prstGeom prst="rect">
            <a:avLst/>
          </a:prstGeom>
        </p:spPr>
      </p:pic>
      <p:pic>
        <p:nvPicPr>
          <p:cNvPr id="8" name="Рисунок 7" descr="depositphotos_5183866-stock-photo-a-display-of-colorful-rain.jpg"/>
          <p:cNvPicPr>
            <a:picLocks noChangeAspect="1"/>
          </p:cNvPicPr>
          <p:nvPr/>
        </p:nvPicPr>
        <p:blipFill>
          <a:blip r:embed="rId3"/>
          <a:srcRect r="11874"/>
          <a:stretch>
            <a:fillRect/>
          </a:stretch>
        </p:blipFill>
        <p:spPr>
          <a:xfrm>
            <a:off x="571472" y="2214554"/>
            <a:ext cx="3357586" cy="3810000"/>
          </a:xfrm>
          <a:prstGeom prst="rect">
            <a:avLst/>
          </a:prstGeom>
        </p:spPr>
      </p:pic>
      <p:pic>
        <p:nvPicPr>
          <p:cNvPr id="9" name="Рисунок 8" descr="depositphotos_5183866-stock-photo-a-display-of-colorful-r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262206"/>
            <a:ext cx="3810000" cy="3810000"/>
          </a:xfrm>
          <a:prstGeom prst="rect">
            <a:avLst/>
          </a:prstGeom>
        </p:spPr>
      </p:pic>
      <p:pic>
        <p:nvPicPr>
          <p:cNvPr id="10" name="Рисунок 9" descr="depositphotos_5183866-stock-photo-a-display-of-colorful-rain.jpg"/>
          <p:cNvPicPr>
            <a:picLocks noChangeAspect="1"/>
          </p:cNvPicPr>
          <p:nvPr/>
        </p:nvPicPr>
        <p:blipFill>
          <a:blip r:embed="rId3"/>
          <a:srcRect r="11874"/>
          <a:stretch>
            <a:fillRect/>
          </a:stretch>
        </p:blipFill>
        <p:spPr>
          <a:xfrm>
            <a:off x="4143372" y="2428868"/>
            <a:ext cx="3357586" cy="3810000"/>
          </a:xfrm>
          <a:prstGeom prst="rect">
            <a:avLst/>
          </a:prstGeom>
        </p:spPr>
      </p:pic>
      <p:pic>
        <p:nvPicPr>
          <p:cNvPr id="3074" name="Picture 2" descr="D:\Desktop\logopediya\ДОУ\мдоу 116\речевой уголок\падежи\mud_PNG11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696728">
            <a:off x="4899095" y="4061782"/>
            <a:ext cx="2348936" cy="1864539"/>
          </a:xfrm>
          <a:prstGeom prst="rect">
            <a:avLst/>
          </a:prstGeom>
          <a:noFill/>
        </p:spPr>
      </p:pic>
      <p:pic>
        <p:nvPicPr>
          <p:cNvPr id="11" name="Picture 2" descr="D:\Desktop\logopediya\ДОУ\мдоу 116\речевой уголок\падежи\mud_PNG11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rot="20320042">
            <a:off x="6628757" y="4222289"/>
            <a:ext cx="1160747" cy="1774264"/>
          </a:xfrm>
          <a:prstGeom prst="rect">
            <a:avLst/>
          </a:prstGeom>
          <a:noFill/>
        </p:spPr>
      </p:pic>
      <p:pic>
        <p:nvPicPr>
          <p:cNvPr id="12" name="Рисунок 11" descr="5c52a7f06c533168a2e0033c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1285860"/>
            <a:ext cx="3500462" cy="4912839"/>
          </a:xfrm>
          <a:prstGeom prst="rect">
            <a:avLst/>
          </a:prstGeom>
        </p:spPr>
      </p:pic>
      <p:pic>
        <p:nvPicPr>
          <p:cNvPr id="13" name="Рисунок 12" descr="5c52a7f06c533168a2e0033c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9190" y="2857496"/>
            <a:ext cx="2071702" cy="2907599"/>
          </a:xfrm>
          <a:prstGeom prst="rect">
            <a:avLst/>
          </a:prstGeom>
        </p:spPr>
      </p:pic>
      <p:pic>
        <p:nvPicPr>
          <p:cNvPr id="14" name="Рисунок 13" descr="790f54316f2a4c62ef24c100ad1107bb--fila-trance.jpg"/>
          <p:cNvPicPr>
            <a:picLocks noChangeAspect="1"/>
          </p:cNvPicPr>
          <p:nvPr/>
        </p:nvPicPr>
        <p:blipFill>
          <a:blip r:embed="rId8"/>
          <a:srcRect l="11299" r="3906"/>
          <a:stretch>
            <a:fillRect/>
          </a:stretch>
        </p:blipFill>
        <p:spPr>
          <a:xfrm>
            <a:off x="3571868" y="1906740"/>
            <a:ext cx="5214974" cy="3451086"/>
          </a:xfrm>
          <a:prstGeom prst="rect">
            <a:avLst/>
          </a:prstGeom>
        </p:spPr>
      </p:pic>
      <p:pic>
        <p:nvPicPr>
          <p:cNvPr id="15" name="Рисунок 14" descr="photo1628182461.jpeg"/>
          <p:cNvPicPr>
            <a:picLocks noChangeAspect="1"/>
          </p:cNvPicPr>
          <p:nvPr/>
        </p:nvPicPr>
        <p:blipFill>
          <a:blip r:embed="rId9"/>
          <a:srcRect l="16867" t="7500" r="12349" b="2500"/>
          <a:stretch>
            <a:fillRect/>
          </a:stretch>
        </p:blipFill>
        <p:spPr>
          <a:xfrm>
            <a:off x="714348" y="1285860"/>
            <a:ext cx="2797988" cy="42862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285728"/>
            <a:ext cx="8329642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Найди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лишнее. Объясни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714488"/>
          <a:ext cx="8572560" cy="2428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242889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bear_PNG23454.png"/>
          <p:cNvPicPr>
            <a:picLocks noChangeAspect="1"/>
          </p:cNvPicPr>
          <p:nvPr/>
        </p:nvPicPr>
        <p:blipFill>
          <a:blip r:embed="rId2"/>
          <a:srcRect l="3571" r="3571"/>
          <a:stretch>
            <a:fillRect/>
          </a:stretch>
        </p:blipFill>
        <p:spPr>
          <a:xfrm>
            <a:off x="411822" y="2143116"/>
            <a:ext cx="2033812" cy="1647075"/>
          </a:xfrm>
          <a:prstGeom prst="rect">
            <a:avLst/>
          </a:prstGeom>
        </p:spPr>
      </p:pic>
      <p:pic>
        <p:nvPicPr>
          <p:cNvPr id="7" name="Рисунок 6" descr="rabbit_PNG965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214" y="2071678"/>
            <a:ext cx="1989957" cy="1714488"/>
          </a:xfrm>
          <a:prstGeom prst="rect">
            <a:avLst/>
          </a:prstGeom>
        </p:spPr>
      </p:pic>
      <p:pic>
        <p:nvPicPr>
          <p:cNvPr id="8" name="Рисунок 7" descr="belka_fot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214554"/>
            <a:ext cx="2042164" cy="1648971"/>
          </a:xfrm>
          <a:prstGeom prst="rect">
            <a:avLst/>
          </a:prstGeom>
        </p:spPr>
      </p:pic>
      <p:pic>
        <p:nvPicPr>
          <p:cNvPr id="9" name="Рисунок 8" descr="fox-clip-art-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7305" y="2285992"/>
            <a:ext cx="1965325" cy="1500198"/>
          </a:xfrm>
          <a:prstGeom prst="rect">
            <a:avLst/>
          </a:prstGeom>
        </p:spPr>
      </p:pic>
      <p:pic>
        <p:nvPicPr>
          <p:cNvPr id="10" name="Рисунок 9" descr="stork_PNG12.png"/>
          <p:cNvPicPr>
            <a:picLocks noChangeAspect="1"/>
          </p:cNvPicPr>
          <p:nvPr/>
        </p:nvPicPr>
        <p:blipFill>
          <a:blip r:embed="rId6"/>
          <a:srcRect l="8495" t="7143" r="14532" b="2857"/>
          <a:stretch>
            <a:fillRect/>
          </a:stretch>
        </p:blipFill>
        <p:spPr>
          <a:xfrm>
            <a:off x="4929190" y="1728403"/>
            <a:ext cx="1571636" cy="2414953"/>
          </a:xfrm>
          <a:prstGeom prst="rect">
            <a:avLst/>
          </a:prstGeom>
        </p:spPr>
      </p:pic>
      <p:pic>
        <p:nvPicPr>
          <p:cNvPr id="11" name="Рисунок 10" descr="hedgehog_PNG1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6" y="2357430"/>
            <a:ext cx="2000232" cy="1485172"/>
          </a:xfrm>
          <a:prstGeom prst="rect">
            <a:avLst/>
          </a:prstGeom>
        </p:spPr>
      </p:pic>
      <p:pic>
        <p:nvPicPr>
          <p:cNvPr id="12" name="Рисунок 11" descr="belka_fot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2285992"/>
            <a:ext cx="2042164" cy="1648971"/>
          </a:xfrm>
          <a:prstGeom prst="rect">
            <a:avLst/>
          </a:prstGeom>
        </p:spPr>
      </p:pic>
      <p:pic>
        <p:nvPicPr>
          <p:cNvPr id="14" name="Рисунок 13" descr="rabbit_PNG965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3116"/>
            <a:ext cx="1989957" cy="1714488"/>
          </a:xfrm>
          <a:prstGeom prst="rect">
            <a:avLst/>
          </a:prstGeom>
        </p:spPr>
      </p:pic>
      <p:pic>
        <p:nvPicPr>
          <p:cNvPr id="15" name="Рисунок 14" descr="hello_html_7d5be85a.jpg"/>
          <p:cNvPicPr>
            <a:picLocks noChangeAspect="1"/>
          </p:cNvPicPr>
          <p:nvPr/>
        </p:nvPicPr>
        <p:blipFill>
          <a:blip r:embed="rId8"/>
          <a:srcRect l="37500" t="51082" r="34375" b="2384"/>
          <a:stretch>
            <a:fillRect/>
          </a:stretch>
        </p:blipFill>
        <p:spPr>
          <a:xfrm>
            <a:off x="2500298" y="1714487"/>
            <a:ext cx="2143140" cy="2428893"/>
          </a:xfrm>
          <a:prstGeom prst="rect">
            <a:avLst/>
          </a:prstGeom>
        </p:spPr>
      </p:pic>
      <p:pic>
        <p:nvPicPr>
          <p:cNvPr id="16" name="Рисунок 15" descr="hello_html_7d5be85a.jpg"/>
          <p:cNvPicPr>
            <a:picLocks noChangeAspect="1"/>
          </p:cNvPicPr>
          <p:nvPr/>
        </p:nvPicPr>
        <p:blipFill>
          <a:blip r:embed="rId9"/>
          <a:srcRect t="50000" r="68073" b="2384"/>
          <a:stretch>
            <a:fillRect/>
          </a:stretch>
        </p:blipFill>
        <p:spPr>
          <a:xfrm>
            <a:off x="428595" y="1785926"/>
            <a:ext cx="1990501" cy="2143140"/>
          </a:xfrm>
          <a:prstGeom prst="rect">
            <a:avLst/>
          </a:prstGeom>
        </p:spPr>
      </p:pic>
      <p:pic>
        <p:nvPicPr>
          <p:cNvPr id="17" name="Рисунок 16" descr="hello_html_7d5be85a.jpg"/>
          <p:cNvPicPr>
            <a:picLocks noChangeAspect="1"/>
          </p:cNvPicPr>
          <p:nvPr/>
        </p:nvPicPr>
        <p:blipFill>
          <a:blip r:embed="rId10"/>
          <a:srcRect l="70104" t="50000" b="2384"/>
          <a:stretch>
            <a:fillRect/>
          </a:stretch>
        </p:blipFill>
        <p:spPr>
          <a:xfrm>
            <a:off x="4708405" y="1785925"/>
            <a:ext cx="2006735" cy="2307425"/>
          </a:xfrm>
          <a:prstGeom prst="rect">
            <a:avLst/>
          </a:prstGeom>
        </p:spPr>
      </p:pic>
      <p:pic>
        <p:nvPicPr>
          <p:cNvPr id="18" name="Рисунок 17" descr="unnamed (1).jpg"/>
          <p:cNvPicPr>
            <a:picLocks noChangeAspect="1"/>
          </p:cNvPicPr>
          <p:nvPr/>
        </p:nvPicPr>
        <p:blipFill>
          <a:blip r:embed="rId11"/>
          <a:srcRect l="28987" t="42676" r="33836" b="19238"/>
          <a:stretch>
            <a:fillRect/>
          </a:stretch>
        </p:blipFill>
        <p:spPr>
          <a:xfrm>
            <a:off x="6858016" y="1785926"/>
            <a:ext cx="2000264" cy="22611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childTnLst>
                                    <p:anim calcmode="discrete" valueType="str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childTnLst>
                                    <p:anim calcmode="discrete" valueType="str">
                                      <p:cBhvr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nodeType="clickEffect">
                                  <p:childTnLst>
                                    <p:anim calcmode="discrete" valueType="str">
                                      <p:cBhvr>
                                        <p:cTn id="6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Содержимое 2"/>
          <p:cNvSpPr txBox="1"/>
          <p:nvPr/>
        </p:nvSpPr>
        <p:spPr>
          <a:xfrm>
            <a:off x="500034" y="285728"/>
            <a:ext cx="8329642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Повторить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стишок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 descr="22-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1714488"/>
            <a:ext cx="5162144" cy="3002646"/>
          </a:xfrm>
          <a:prstGeom prst="rect">
            <a:avLst/>
          </a:prstGeom>
        </p:spPr>
      </p:pic>
      <p:sp>
        <p:nvSpPr>
          <p:cNvPr id="11" name="Содержимое 2"/>
          <p:cNvSpPr txBox="1"/>
          <p:nvPr/>
        </p:nvSpPr>
        <p:spPr>
          <a:xfrm>
            <a:off x="428596" y="714356"/>
            <a:ext cx="8329642" cy="500066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Ходит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Осень в нашем парке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baseline="0" smtClean="0"/>
              <a:t>Дарит</a:t>
            </a:r>
            <a:r>
              <a:rPr lang="ru-RU" sz="3200" smtClean="0"/>
              <a:t> Осень всем подарки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a95e04c271f499906ff3e293ef9487d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285860"/>
            <a:ext cx="2835803" cy="4403420"/>
          </a:xfrm>
          <a:prstGeom prst="rect">
            <a:avLst/>
          </a:prstGeom>
        </p:spPr>
      </p:pic>
      <p:pic>
        <p:nvPicPr>
          <p:cNvPr id="12" name="Рисунок 11" descr="gift-clip-art-4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3214686"/>
            <a:ext cx="5143536" cy="26464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285728"/>
            <a:ext cx="8329642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Повторить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стишок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/>
          <p:nvPr/>
        </p:nvSpPr>
        <p:spPr>
          <a:xfrm>
            <a:off x="428596" y="714356"/>
            <a:ext cx="8329642" cy="928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Фартук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noProof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розовый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осине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baseline="0" smtClean="0"/>
              <a:t>Бусы</a:t>
            </a:r>
            <a:r>
              <a:rPr lang="ru-RU" sz="3200" smtClean="0"/>
              <a:t> красные - рябине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Желтый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зонтик - тополям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baseline="0" smtClean="0"/>
              <a:t>Фрукты</a:t>
            </a:r>
            <a:r>
              <a:rPr lang="ru-RU" sz="3200" smtClean="0"/>
              <a:t> осень дарит нам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10364.15_1_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14554"/>
            <a:ext cx="3333784" cy="3333784"/>
          </a:xfrm>
          <a:prstGeom prst="rect">
            <a:avLst/>
          </a:prstGeom>
        </p:spPr>
      </p:pic>
      <p:pic>
        <p:nvPicPr>
          <p:cNvPr id="10" name="Рисунок 9" descr="korall_krasnyy_2-700x850.jpeg"/>
          <p:cNvPicPr>
            <a:picLocks noChangeAspect="1"/>
          </p:cNvPicPr>
          <p:nvPr/>
        </p:nvPicPr>
        <p:blipFill>
          <a:blip r:embed="rId3"/>
          <a:srcRect l="19643" t="18750" r="19643" b="12500"/>
          <a:stretch>
            <a:fillRect/>
          </a:stretch>
        </p:blipFill>
        <p:spPr>
          <a:xfrm>
            <a:off x="785786" y="1857364"/>
            <a:ext cx="3143272" cy="4321999"/>
          </a:xfrm>
          <a:prstGeom prst="rect">
            <a:avLst/>
          </a:prstGeom>
        </p:spPr>
      </p:pic>
      <p:pic>
        <p:nvPicPr>
          <p:cNvPr id="11" name="Рисунок 10" descr="Populus_tremula_fall_leaves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2214554"/>
            <a:ext cx="4572000" cy="3421007"/>
          </a:xfrm>
          <a:prstGeom prst="rect">
            <a:avLst/>
          </a:prstGeom>
        </p:spPr>
      </p:pic>
      <p:pic>
        <p:nvPicPr>
          <p:cNvPr id="12" name="Рисунок 11" descr="Без назван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72" y="2214554"/>
            <a:ext cx="4566148" cy="3424611"/>
          </a:xfrm>
          <a:prstGeom prst="rect">
            <a:avLst/>
          </a:prstGeom>
        </p:spPr>
      </p:pic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6"/>
          <a:srcRect l="13817" r="11970"/>
          <a:stretch>
            <a:fillRect/>
          </a:stretch>
        </p:blipFill>
        <p:spPr>
          <a:xfrm>
            <a:off x="234136" y="1838056"/>
            <a:ext cx="3694922" cy="3734084"/>
          </a:xfrm>
          <a:prstGeom prst="rect">
            <a:avLst/>
          </a:prstGeom>
        </p:spPr>
      </p:pic>
      <p:pic>
        <p:nvPicPr>
          <p:cNvPr id="8" name="Рисунок 7" descr="234375_original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4257453" y="2077393"/>
            <a:ext cx="3714778" cy="3989100"/>
          </a:xfrm>
          <a:prstGeom prst="rect">
            <a:avLst/>
          </a:prstGeom>
        </p:spPr>
      </p:pic>
      <p:pic>
        <p:nvPicPr>
          <p:cNvPr id="9" name="Рисунок 8" descr="fruits_and_vetables_with_kids_1_27112914.jpg"/>
          <p:cNvPicPr>
            <a:picLocks noChangeAspect="1"/>
          </p:cNvPicPr>
          <p:nvPr/>
        </p:nvPicPr>
        <p:blipFill>
          <a:blip r:embed="rId8"/>
          <a:srcRect t="19298" b="0"/>
          <a:stretch>
            <a:fillRect/>
          </a:stretch>
        </p:blipFill>
        <p:spPr>
          <a:xfrm>
            <a:off x="642910" y="2000240"/>
            <a:ext cx="7970272" cy="40719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ласково. Гриб-грибок, лужа-лужица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5c52a7f06c533168a2e0033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928670"/>
            <a:ext cx="3786214" cy="5313888"/>
          </a:xfrm>
          <a:prstGeom prst="rect">
            <a:avLst/>
          </a:prstGeom>
        </p:spPr>
      </p:pic>
      <p:pic>
        <p:nvPicPr>
          <p:cNvPr id="6" name="Рисунок 5" descr="artage-io-thumb-5ee3e2618defbdc60980627d3cfd2a6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428868"/>
            <a:ext cx="3071816" cy="3698881"/>
          </a:xfrm>
          <a:prstGeom prst="rect">
            <a:avLst/>
          </a:prstGeom>
        </p:spPr>
      </p:pic>
      <p:pic>
        <p:nvPicPr>
          <p:cNvPr id="7" name="Рисунок 6" descr="unnamed (1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428736"/>
            <a:ext cx="2438400" cy="4876800"/>
          </a:xfrm>
          <a:prstGeom prst="rect">
            <a:avLst/>
          </a:prstGeom>
        </p:spPr>
      </p:pic>
      <p:pic>
        <p:nvPicPr>
          <p:cNvPr id="8" name="Рисунок 7" descr="32f5115a93274fcd6dffc2618b7e519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143248"/>
            <a:ext cx="3404080" cy="2770070"/>
          </a:xfrm>
          <a:prstGeom prst="rect">
            <a:avLst/>
          </a:prstGeom>
        </p:spPr>
      </p:pic>
      <p:pic>
        <p:nvPicPr>
          <p:cNvPr id="9" name="Рисунок 8" descr="umbrella-clip-art-4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1357298"/>
            <a:ext cx="5384013" cy="4648198"/>
          </a:xfrm>
          <a:prstGeom prst="rect">
            <a:avLst/>
          </a:prstGeom>
        </p:spPr>
      </p:pic>
      <p:pic>
        <p:nvPicPr>
          <p:cNvPr id="10" name="Рисунок 9" descr="500_F_187309588_CSor7Noy9Mx0wEzotKa3tGb7PAsLMBGO.jpg"/>
          <p:cNvPicPr>
            <a:picLocks noChangeAspect="1"/>
          </p:cNvPicPr>
          <p:nvPr/>
        </p:nvPicPr>
        <p:blipFill>
          <a:blip r:embed="rId7"/>
          <a:srcRect l="9375" t="14062" r="8594" b="17969"/>
          <a:stretch>
            <a:fillRect/>
          </a:stretch>
        </p:blipFill>
        <p:spPr>
          <a:xfrm>
            <a:off x="5000628" y="3571876"/>
            <a:ext cx="3214710" cy="2663617"/>
          </a:xfrm>
          <a:prstGeom prst="rect">
            <a:avLst/>
          </a:prstGeom>
        </p:spPr>
      </p:pic>
      <p:pic>
        <p:nvPicPr>
          <p:cNvPr id="11" name="Рисунок 10" descr="5724c80277c9715467ad49bb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214422"/>
            <a:ext cx="6500858" cy="2812515"/>
          </a:xfrm>
          <a:prstGeom prst="rect">
            <a:avLst/>
          </a:prstGeom>
        </p:spPr>
      </p:pic>
      <p:pic>
        <p:nvPicPr>
          <p:cNvPr id="12" name="Рисунок 11" descr="a8b56ef0.png"/>
          <p:cNvPicPr>
            <a:picLocks noChangeAspect="1"/>
          </p:cNvPicPr>
          <p:nvPr/>
        </p:nvPicPr>
        <p:blipFill>
          <a:blip r:embed="rId9"/>
          <a:srcRect b="44792"/>
          <a:stretch>
            <a:fillRect/>
          </a:stretch>
        </p:blipFill>
        <p:spPr>
          <a:xfrm>
            <a:off x="3929058" y="3857628"/>
            <a:ext cx="4593543" cy="22873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6552230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585114"/>
            <a:ext cx="7123722" cy="5272886"/>
          </a:xfrm>
        </p:spPr>
      </p:pic>
      <p:sp>
        <p:nvSpPr>
          <p:cNvPr id="5" name="Содержимое 2"/>
          <p:cNvSpPr txBox="1"/>
          <p:nvPr/>
        </p:nvSpPr>
        <p:spPr>
          <a:xfrm>
            <a:off x="0" y="357166"/>
            <a:ext cx="882967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Назови,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какой.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Лист с березы/осины/рябины/клена/тополя/дуба (</a:t>
            </a:r>
            <a:r>
              <a:rPr kumimoji="0" lang="ru-RU" sz="3200" b="1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какой?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березовый/осиновый/рябиновый/кленовый/тополиный/дубовый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 descr="526c25f1f63185618d12145f0d9a7d9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704" y="2500306"/>
            <a:ext cx="5501237" cy="4071944"/>
          </a:xfrm>
          <a:prstGeom prst="rect">
            <a:avLst/>
          </a:prstGeom>
        </p:spPr>
      </p:pic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Один-много.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noProof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Лист-листья-нет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листьев. </a:t>
            </a:r>
            <a:r>
              <a:rPr lang="ru-RU" sz="3200" err="1" smtClean="0"/>
              <a:t>Капля-капли-нет капель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9a848553404331f5cd642a2543f96ce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643050"/>
            <a:ext cx="4214842" cy="4609658"/>
          </a:xfrm>
          <a:prstGeom prst="rect">
            <a:avLst/>
          </a:prstGeom>
        </p:spPr>
      </p:pic>
      <p:pic>
        <p:nvPicPr>
          <p:cNvPr id="7" name="Рисунок 6" descr="57a0e2a980b4c1564c75663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1928802"/>
            <a:ext cx="2926189" cy="3777757"/>
          </a:xfrm>
          <a:prstGeom prst="rect">
            <a:avLst/>
          </a:prstGeom>
        </p:spPr>
      </p:pic>
      <p:pic>
        <p:nvPicPr>
          <p:cNvPr id="8" name="Рисунок 7" descr="577d144adb9ee155c0974494.png"/>
          <p:cNvPicPr>
            <a:picLocks noChangeAspect="1"/>
          </p:cNvPicPr>
          <p:nvPr/>
        </p:nvPicPr>
        <p:blipFill>
          <a:blip r:embed="rId5"/>
          <a:srcRect l="14865" t="-1352" r="14864" b="0"/>
          <a:stretch>
            <a:fillRect/>
          </a:stretch>
        </p:blipFill>
        <p:spPr>
          <a:xfrm>
            <a:off x="5214942" y="1071546"/>
            <a:ext cx="3714776" cy="5357826"/>
          </a:xfrm>
          <a:prstGeom prst="rect">
            <a:avLst/>
          </a:prstGeom>
        </p:spPr>
      </p:pic>
      <p:pic>
        <p:nvPicPr>
          <p:cNvPr id="9" name="Рисунок 8" descr="178_origina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1500174"/>
            <a:ext cx="4762500" cy="4762500"/>
          </a:xfrm>
          <a:prstGeom prst="rect">
            <a:avLst/>
          </a:prstGeom>
        </p:spPr>
      </p:pic>
      <p:pic>
        <p:nvPicPr>
          <p:cNvPr id="10" name="Рисунок 9" descr="unnamed (1)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380" y="1428736"/>
            <a:ext cx="2438400" cy="4876800"/>
          </a:xfrm>
          <a:prstGeom prst="rect">
            <a:avLst/>
          </a:prstGeom>
        </p:spPr>
      </p:pic>
      <p:pic>
        <p:nvPicPr>
          <p:cNvPr id="11" name="Рисунок 10" descr="5c52a7f06c533168a2e0033c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1538" y="1500174"/>
            <a:ext cx="3155832" cy="4429156"/>
          </a:xfrm>
          <a:prstGeom prst="rect">
            <a:avLst/>
          </a:prstGeom>
        </p:spPr>
      </p:pic>
      <p:pic>
        <p:nvPicPr>
          <p:cNvPr id="12" name="Рисунок 11" descr="5adb185f401cf162e7d7341f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6182" y="1714488"/>
            <a:ext cx="3938394" cy="44870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Посмотри на картинку и назови признаки осени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/>
          <p:nvPr/>
        </p:nvSpPr>
        <p:spPr>
          <a:xfrm>
            <a:off x="285720" y="1142984"/>
            <a:ext cx="8329642" cy="31432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 погода….становится дождливой, холодной, пасмурной.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Осенью…листья на деревьях становятся желтыми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Осенью….листья осыпаются/падают с деревьев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Осенью….собирают /урожай фруктов, овощей/ грибы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Осенью…  птицы улетают в теплые края /на юг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Осенью… люди надевают куртки, резиновые сапоги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Осенью… заяц становится белым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Осенью… ёж делает запасы и ложится в спячку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lang="ru-RU" sz="320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01lab30as1228731016.jpg"/>
          <p:cNvPicPr>
            <a:picLocks noChangeAspect="1"/>
          </p:cNvPicPr>
          <p:nvPr/>
        </p:nvPicPr>
        <p:blipFill>
          <a:blip r:embed="rId2"/>
          <a:srcRect l="1754" t="5526" r="0" b="0"/>
          <a:stretch>
            <a:fillRect/>
          </a:stretch>
        </p:blipFill>
        <p:spPr>
          <a:xfrm>
            <a:off x="-42402" y="0"/>
            <a:ext cx="9186402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2"/>
          <p:cNvSpPr txBox="1"/>
          <p:nvPr/>
        </p:nvSpPr>
        <p:spPr>
          <a:xfrm>
            <a:off x="500034" y="857232"/>
            <a:ext cx="832964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Посмотри на картинку 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скажи.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32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Где солнце? Солнце ЗА тучей.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Откуда вышло солнце? Солнце вышло ИЗ-ЗА тучи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Где орешки? Орешки НА пеньке.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Откуда белка взяла орехи? Белка взяла орешки С пенька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Девочка сидит где? Девочка сидит под зонтом. Откуда девочка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3200" smtClean="0"/>
              <a:t>выйдет? Девочка выйдет ИЗ-ПОД зонта.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Откуда падают листья? Листья падают С дерева.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Куда падают листья? Листья падают НА землю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32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32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D:\Desktop\logopediya\ДОУ\мдоу 98\осень\1629995910_14-krasivosti-pro-p-belka-s-oreshkami-zhivotnie-krasivo-foto-15.jpg"/>
          <p:cNvPicPr>
            <a:picLocks noChangeAspect="1" noChangeArrowheads="1"/>
          </p:cNvPicPr>
          <p:nvPr/>
        </p:nvPicPr>
        <p:blipFill>
          <a:blip r:embed="rId2"/>
          <a:srcRect l="6295" r="0"/>
          <a:stretch>
            <a:fillRect/>
          </a:stretch>
        </p:blipFill>
        <p:spPr bwMode="auto">
          <a:xfrm>
            <a:off x="-67044" y="0"/>
            <a:ext cx="9211044" cy="6858001"/>
          </a:xfrm>
          <a:prstGeom prst="rect">
            <a:avLst/>
          </a:prstGeom>
          <a:noFill/>
        </p:spPr>
      </p:pic>
      <p:pic>
        <p:nvPicPr>
          <p:cNvPr id="6" name="Picture 2" descr="http://www.greenmama.ru/dn_images/01/66/18/70/1298018025solnishko_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71670" y="1714488"/>
            <a:ext cx="2571768" cy="258845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" name="Picture 6" descr="http://www.clker.com/cliparts/2/2/e/3/1228428511169123817sivvus_weather_symbols_3.svg.hi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-214346" y="2428868"/>
            <a:ext cx="5369088" cy="328614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" name="Рисунок 8" descr="1623084328_58-oir_mobi-p-pod-osennim-dozhdem-priroda-krasivo-foto-60.jpg"/>
          <p:cNvPicPr>
            <a:picLocks noChangeAspect="1"/>
          </p:cNvPicPr>
          <p:nvPr/>
        </p:nvPicPr>
        <p:blipFill>
          <a:blip r:embed="rId5"/>
          <a:srcRect r="8461"/>
          <a:stretch>
            <a:fillRect/>
          </a:stretch>
        </p:blipFill>
        <p:spPr>
          <a:xfrm>
            <a:off x="-142908" y="-9603"/>
            <a:ext cx="9286908" cy="6867603"/>
          </a:xfrm>
          <a:prstGeom prst="rect">
            <a:avLst/>
          </a:prstGeom>
        </p:spPr>
      </p:pic>
      <p:pic>
        <p:nvPicPr>
          <p:cNvPr id="10" name="Рисунок 9" descr="4516233731992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2908" y="0"/>
            <a:ext cx="9286908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254376840.323427456.jpeg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rcRect t="7967" b="52247"/>
          <a:stretch>
            <a:fillRect/>
          </a:stretch>
        </p:blipFill>
        <p:spPr>
          <a:xfrm>
            <a:off x="1071538" y="1214422"/>
            <a:ext cx="7336637" cy="4354170"/>
          </a:xfrm>
        </p:spPr>
      </p:pic>
      <p:sp>
        <p:nvSpPr>
          <p:cNvPr id="5" name="Содержимое 2"/>
          <p:cNvSpPr txBox="1"/>
          <p:nvPr/>
        </p:nvSpPr>
        <p:spPr>
          <a:xfrm>
            <a:off x="500034" y="357166"/>
            <a:ext cx="8329642" cy="40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Найди</a:t>
            </a:r>
            <a:r>
              <a:rPr kumimoji="0" lang="ru-RU" sz="32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лишний листок в каждом ряду. Объясни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3" descr="254376840.323427456.jpe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rcRect t="49697" b="10469"/>
          <a:stretch>
            <a:fillRect/>
          </a:stretch>
        </p:blipFill>
        <p:spPr>
          <a:xfrm>
            <a:off x="1071538" y="1285859"/>
            <a:ext cx="7358114" cy="43721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40</Paragraphs>
  <Slides>19</Slides>
  <Notes>0</Notes>
  <TotalTime>188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baseType="lpstr" size="20">
      <vt:lpstr>Тема Office</vt:lpstr>
      <vt:lpstr>ОСЕНЬ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User</dc:creator>
  <cp:lastModifiedBy>User</cp:lastModifiedBy>
  <cp:revision>22</cp:revision>
  <dcterms:created xsi:type="dcterms:W3CDTF">2021-10-25T09:56:34Z</dcterms:created>
  <dcterms:modified xsi:type="dcterms:W3CDTF">2021-10-31T16:18:35Z</dcterms:modified>
</cp:coreProperties>
</file>