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186451A5-55F4-4BE7-B0B4-D44CE8D9B484}" type="datetimeFigureOut">
              <a:rPr lang="ru-RU" smtClean="0"/>
              <a:t>31.10.2021</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8AEFC609-E8FA-4826-8C8A-A5889904F95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86451A5-55F4-4BE7-B0B4-D44CE8D9B484}" type="datetimeFigureOut">
              <a:rPr lang="ru-RU" smtClean="0"/>
              <a:t>31.10.2021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86451A5-55F4-4BE7-B0B4-D44CE8D9B484}" type="datetimeFigureOut">
              <a:rPr lang="ru-RU" smtClean="0"/>
              <a:t>31.10.2021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186451A5-55F4-4BE7-B0B4-D44CE8D9B484}" type="datetimeFigureOut">
              <a:rPr lang="ru-RU" smtClean="0"/>
              <a:t>31.10.2021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186451A5-55F4-4BE7-B0B4-D44CE8D9B484}" type="datetimeFigureOut">
              <a:rPr lang="ru-RU" smtClean="0"/>
              <a:t>31.10.2021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EFC609-E8FA-4826-8C8A-A5889904F95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86451A5-55F4-4BE7-B0B4-D44CE8D9B484}" type="datetimeFigureOut">
              <a:rPr lang="ru-RU" smtClean="0"/>
              <a:t>31.10.2021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186451A5-55F4-4BE7-B0B4-D44CE8D9B484}" type="datetimeFigureOut">
              <a:rPr lang="ru-RU" smtClean="0"/>
              <a:t>31.10.2021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186451A5-55F4-4BE7-B0B4-D44CE8D9B484}" type="datetimeFigureOut">
              <a:rPr lang="ru-RU" smtClean="0"/>
              <a:t>31.10.2021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451A5-55F4-4BE7-B0B4-D44CE8D9B484}" type="datetimeFigureOut">
              <a:rPr lang="ru-RU" smtClean="0"/>
              <a:t>31.10.2021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186451A5-55F4-4BE7-B0B4-D44CE8D9B484}" type="datetimeFigureOut">
              <a:rPr lang="ru-RU" smtClean="0"/>
              <a:t>31.10.2021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EFC609-E8FA-4826-8C8A-A5889904F95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186451A5-55F4-4BE7-B0B4-D44CE8D9B484}" type="datetimeFigureOut">
              <a:rPr lang="ru-RU" smtClean="0"/>
              <a:t>31.10.2021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8AEFC609-E8FA-4826-8C8A-A5889904F95D}"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86451A5-55F4-4BE7-B0B4-D44CE8D9B484}" type="datetimeFigureOut">
              <a:rPr lang="ru-RU" smtClean="0"/>
              <a:t>31.10.2021</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AEFC609-E8FA-4826-8C8A-A5889904F95D}"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fourok.ru/go.html?href=https://risuemdoma.com/video"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https://infourok.ru/go.html?href=https://detvoraonline.ru/poigrat/flesh-raskraski/"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infourok.ru/go.html?href=https://zen.yandex.ru/media/welady/5-prostyh-receptov-prigotovleniia-solenogo-testa-dlia-lepki-foto-5c21d19de2cf3a00aa35e53a" TargetMode="External"/><Relationship Id="rId2" Type="http://schemas.openxmlformats.org/officeDocument/2006/relationships/hyperlink" Target="https://infourok.ru/go.html?href=https://infourok.ru/go.html?href%3Dhttps://novye-multiki.ru/tvorcheskaya-masterskaya/uroki-lepki-iz-plastilina-gliny-plastiki/" TargetMode="External"/><Relationship Id="rId1" Type="http://schemas.openxmlformats.org/officeDocument/2006/relationships/slideLayout" Target="../slideLayouts/slideLayout2.xml"/><Relationship Id="rId5" Type="http://schemas.openxmlformats.org/officeDocument/2006/relationships/hyperlink" Target="https://infourok.ru/go.html?href=https://infourok.ru/go.html?href%3Dhttps://novye-multiki.ru/tvorcheskaya-masterskaya/podelki-svoimi-rukami/"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fourok.ru/go.html?href=https://centrideia.ru/?utm_campaign%3D%D0%92%D1%81%D0%B5%D1%80%D0%BE%D1%81%D1%81%D0%B8%D0%B9%D1%81%D0%BA%D0%B0%D1%8F_%D0%B2%D0%B8%D0%BA%D1%82%D0%BE%D1%80%D0%B8%D0%BD%D0%B0,%2B%D0%BF%D0%BE%D1%81%D0%B2%D1%8F%D1%89%D1%91%D0%BD%D0%BD%D0%B0%D1%8F%2B%D0%91%D0%BB%D0%BE%D0%BA%D0%B0%D0%B4%D0%B5%2B%D0%9B%D0%B5%D0%BD%D0%B8%D0%BD%D0%B3%D1%80%D0%B0%D0%B4%D0%B0%2B"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398404"/>
            <a:ext cx="7992888" cy="2677656"/>
          </a:xfrm>
          <a:prstGeom prst="rect">
            <a:avLst/>
          </a:prstGeom>
          <a:noFill/>
        </p:spPr>
        <p:txBody>
          <a:bodyPr wrap="square" rtlCol="0">
            <a:spAutoFit/>
          </a:bodyPr>
          <a:lstStyle/>
          <a:p>
            <a:pPr algn="ctr"/>
            <a:endParaRPr lang="ru-RU" sz="3600" dirty="0" smtClean="0"/>
          </a:p>
          <a:p>
            <a:pPr algn="ctr"/>
            <a:r>
              <a:rPr lang="ru-RU" sz="4800" b="1" i="1" dirty="0"/>
              <a:t>Чем занять ребёнка </a:t>
            </a:r>
            <a:endParaRPr lang="ru-RU" sz="4800" b="1" i="1" dirty="0" smtClean="0"/>
          </a:p>
          <a:p>
            <a:pPr algn="ctr"/>
            <a:r>
              <a:rPr lang="ru-RU" sz="4800" b="1" i="1" dirty="0" smtClean="0"/>
              <a:t>на </a:t>
            </a:r>
            <a:r>
              <a:rPr lang="ru-RU" sz="4800" b="1" i="1" dirty="0"/>
              <a:t>карантине?</a:t>
            </a:r>
            <a:endParaRPr lang="ru-RU" sz="4800" dirty="0"/>
          </a:p>
          <a:p>
            <a:pPr algn="ctr"/>
            <a:endParaRPr lang="ru-RU" sz="3600" dirty="0"/>
          </a:p>
        </p:txBody>
      </p:sp>
      <p:pic>
        <p:nvPicPr>
          <p:cNvPr id="5" name="Picture 2" descr="https://avatars.mds.yandex.net/get-zen_doc/1856484/pub_5d7b8a5a5d63623ee7a17f04_5d7b90f443863f3fdbec2684/scale_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19" y="3593897"/>
            <a:ext cx="4752529" cy="285943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331640" y="1164171"/>
            <a:ext cx="6120680" cy="584775"/>
          </a:xfrm>
          <a:prstGeom prst="rect">
            <a:avLst/>
          </a:prstGeom>
          <a:noFill/>
        </p:spPr>
        <p:txBody>
          <a:bodyPr wrap="square" rtlCol="0">
            <a:spAutoFit/>
          </a:bodyPr>
          <a:lstStyle/>
          <a:p>
            <a:pPr algn="ctr"/>
            <a:r>
              <a:rPr lang="ru-RU" sz="3200" b="1" dirty="0" smtClean="0">
                <a:solidFill>
                  <a:srgbClr val="002060"/>
                </a:solidFill>
              </a:rPr>
              <a:t>Консультация для родителей</a:t>
            </a:r>
            <a:endParaRPr lang="ru-RU" sz="3200" b="1" dirty="0">
              <a:solidFill>
                <a:srgbClr val="002060"/>
              </a:solidFill>
            </a:endParaRPr>
          </a:p>
        </p:txBody>
      </p:sp>
    </p:spTree>
    <p:extLst>
      <p:ext uri="{BB962C8B-B14F-4D97-AF65-F5344CB8AC3E}">
        <p14:creationId xmlns:p14="http://schemas.microsoft.com/office/powerpoint/2010/main" val="1271821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162" y="548680"/>
            <a:ext cx="8856984" cy="2308324"/>
          </a:xfrm>
          <a:prstGeom prst="rect">
            <a:avLst/>
          </a:prstGeom>
          <a:noFill/>
        </p:spPr>
        <p:txBody>
          <a:bodyPr wrap="square" rtlCol="0">
            <a:spAutoFit/>
          </a:bodyPr>
          <a:lstStyle/>
          <a:p>
            <a:r>
              <a:rPr lang="ru-RU" dirty="0" smtClean="0"/>
              <a:t>     Сегодня</a:t>
            </a:r>
            <a:r>
              <a:rPr lang="ru-RU" dirty="0"/>
              <a:t>, когда детские сады закрыты на карантин, дети вынуждены целыми днями оставаться дома. В жизни ребенка важную роль играет взаимодействие со сверстниками – детский сад, игры во дворе, дни рождения друзей и т. д. Но во время карантина родители должны держать их в изоляции – ради их же здоровья. Как же развлечь ребенка в ситуации, когда вы не можете помочь ему гулять на улице и общаться с друзьями?</a:t>
            </a:r>
          </a:p>
          <a:p>
            <a:r>
              <a:rPr lang="ru-RU" dirty="0" smtClean="0"/>
              <a:t>     Предлагаем </a:t>
            </a:r>
            <a:r>
              <a:rPr lang="ru-RU" dirty="0"/>
              <a:t>вам несколько идей, которые можно реализовать в пределах дома. Они помогут провести время с интересом и вам, и детям.</a:t>
            </a:r>
          </a:p>
        </p:txBody>
      </p:sp>
      <p:pic>
        <p:nvPicPr>
          <p:cNvPr id="1028" name="Picture 4" descr="https://yt3.ggpht.com/a/AATXAJwrTiK_2RledqiZiuP3OroYE6a3XjiAXIdY5Q=s900-c-k-c0xffffffff-no-rj-m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162" y="3284984"/>
            <a:ext cx="3096344" cy="30963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03848" y="3068960"/>
            <a:ext cx="5818373" cy="3416320"/>
          </a:xfrm>
          <a:prstGeom prst="rect">
            <a:avLst/>
          </a:prstGeom>
          <a:noFill/>
        </p:spPr>
        <p:txBody>
          <a:bodyPr wrap="square" rtlCol="0">
            <a:spAutoFit/>
          </a:bodyPr>
          <a:lstStyle/>
          <a:p>
            <a:pPr lvl="0"/>
            <a:r>
              <a:rPr lang="ru-RU" dirty="0" smtClean="0"/>
              <a:t>1. Не </a:t>
            </a:r>
            <a:r>
              <a:rPr lang="ru-RU" dirty="0"/>
              <a:t>паникуйте. Несмотря на обилие информации от СМИ, различных ученых и врачей, соседей и людей в очереди в магазине, старайтесь не поддаваться панике. Паника — вызывает стресс не только у вас, но и у ваших детей, а от накопленных переживаний, вы можете начать срываться на своих близких.</a:t>
            </a:r>
          </a:p>
          <a:p>
            <a:pPr lvl="0"/>
            <a:r>
              <a:rPr lang="ru-RU" dirty="0" smtClean="0"/>
              <a:t>2. Составьте </a:t>
            </a:r>
            <a:r>
              <a:rPr lang="ru-RU" dirty="0"/>
              <a:t>распорядок дня и повесьте его на видном месте. Распишите время на себя, и время, которое вы уделите детям и проведете с ними. Можете составить даже план на неделю, чем вы будете заниматься каждый день. Составление плана тоже может быть увлекательным занятием.</a:t>
            </a:r>
          </a:p>
        </p:txBody>
      </p:sp>
      <p:sp>
        <p:nvSpPr>
          <p:cNvPr id="6" name="TextBox 5"/>
          <p:cNvSpPr txBox="1"/>
          <p:nvPr/>
        </p:nvSpPr>
        <p:spPr>
          <a:xfrm>
            <a:off x="3731162" y="2802994"/>
            <a:ext cx="4896544" cy="369332"/>
          </a:xfrm>
          <a:prstGeom prst="rect">
            <a:avLst/>
          </a:prstGeom>
          <a:noFill/>
        </p:spPr>
        <p:txBody>
          <a:bodyPr wrap="square" rtlCol="0">
            <a:spAutoFit/>
          </a:bodyPr>
          <a:lstStyle/>
          <a:p>
            <a:r>
              <a:rPr lang="ru-RU" b="1" i="1" dirty="0"/>
              <a:t>Несколько советов родителям:</a:t>
            </a:r>
            <a:endParaRPr lang="ru-RU" dirty="0"/>
          </a:p>
        </p:txBody>
      </p:sp>
    </p:spTree>
    <p:extLst>
      <p:ext uri="{BB962C8B-B14F-4D97-AF65-F5344CB8AC3E}">
        <p14:creationId xmlns:p14="http://schemas.microsoft.com/office/powerpoint/2010/main" val="2308507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836711"/>
            <a:ext cx="8712968" cy="646331"/>
          </a:xfrm>
          <a:prstGeom prst="rect">
            <a:avLst/>
          </a:prstGeom>
          <a:noFill/>
        </p:spPr>
        <p:txBody>
          <a:bodyPr wrap="square" rtlCol="0">
            <a:spAutoFit/>
          </a:bodyPr>
          <a:lstStyle/>
          <a:p>
            <a:pPr lvl="0"/>
            <a:r>
              <a:rPr lang="ru-RU" dirty="0" smtClean="0"/>
              <a:t>3. Старайтесь </a:t>
            </a:r>
            <a:r>
              <a:rPr lang="ru-RU" dirty="0"/>
              <a:t>каждый день предлагать разные виды деятельности домочадцам. Так никто не заскучает и не загрустит!</a:t>
            </a:r>
          </a:p>
        </p:txBody>
      </p:sp>
      <p:pic>
        <p:nvPicPr>
          <p:cNvPr id="3074" name="Picture 2" descr="https://fsd.kopilkaurokov.ru/up/html/2018/02/03/k_5a75daeeaad32/user_file_5a75daef38bce_0_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268761"/>
            <a:ext cx="3824532" cy="27284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22362" y="1655236"/>
            <a:ext cx="6264696" cy="369332"/>
          </a:xfrm>
          <a:prstGeom prst="rect">
            <a:avLst/>
          </a:prstGeom>
          <a:noFill/>
        </p:spPr>
        <p:txBody>
          <a:bodyPr wrap="square" rtlCol="0">
            <a:spAutoFit/>
          </a:bodyPr>
          <a:lstStyle/>
          <a:p>
            <a:r>
              <a:rPr lang="ru-RU" b="1" i="1" dirty="0"/>
              <a:t>На карантине самое время заняться творчеством</a:t>
            </a:r>
            <a:r>
              <a:rPr lang="ru-RU" b="1" i="1" dirty="0" smtClean="0"/>
              <a:t>.</a:t>
            </a:r>
            <a:endParaRPr lang="ru-RU" dirty="0"/>
          </a:p>
        </p:txBody>
      </p:sp>
      <p:sp>
        <p:nvSpPr>
          <p:cNvPr id="7" name="TextBox 6"/>
          <p:cNvSpPr txBox="1"/>
          <p:nvPr/>
        </p:nvSpPr>
        <p:spPr>
          <a:xfrm>
            <a:off x="53946" y="2204864"/>
            <a:ext cx="5508104" cy="2031325"/>
          </a:xfrm>
          <a:prstGeom prst="rect">
            <a:avLst/>
          </a:prstGeom>
          <a:noFill/>
        </p:spPr>
        <p:txBody>
          <a:bodyPr wrap="square" rtlCol="0">
            <a:spAutoFit/>
          </a:bodyPr>
          <a:lstStyle/>
          <a:p>
            <a:pPr lvl="0"/>
            <a:r>
              <a:rPr lang="ru-RU" i="1" u="sng" dirty="0" smtClean="0">
                <a:hlinkClick r:id="rId3"/>
              </a:rPr>
              <a:t>1.Онлайн-курс </a:t>
            </a:r>
            <a:r>
              <a:rPr lang="ru-RU" i="1" u="sng" dirty="0">
                <a:hlinkClick r:id="rId3"/>
              </a:rPr>
              <a:t>рисования</a:t>
            </a:r>
            <a:r>
              <a:rPr lang="ru-RU" dirty="0"/>
              <a:t> В </a:t>
            </a:r>
            <a:r>
              <a:rPr lang="ru-RU" dirty="0" smtClean="0"/>
              <a:t>видео уроках </a:t>
            </a:r>
            <a:r>
              <a:rPr lang="ru-RU" dirty="0"/>
              <a:t>учитель рассказывает и показывает, как нарисовать тот или иной рисунок, демонстрирует как смешивать краски, как работать кистью или карандашами. Уроки подбираются в зависимости от возраста ребенка и от уровня рисования: более сложные или более простые.</a:t>
            </a:r>
          </a:p>
        </p:txBody>
      </p:sp>
      <p:sp>
        <p:nvSpPr>
          <p:cNvPr id="8" name="TextBox 7"/>
          <p:cNvSpPr txBox="1"/>
          <p:nvPr/>
        </p:nvSpPr>
        <p:spPr>
          <a:xfrm>
            <a:off x="62225" y="4293096"/>
            <a:ext cx="8964488" cy="1754326"/>
          </a:xfrm>
          <a:prstGeom prst="rect">
            <a:avLst/>
          </a:prstGeom>
          <a:noFill/>
        </p:spPr>
        <p:txBody>
          <a:bodyPr wrap="square" rtlCol="0">
            <a:spAutoFit/>
          </a:bodyPr>
          <a:lstStyle/>
          <a:p>
            <a:pPr lvl="0"/>
            <a:r>
              <a:rPr lang="ru-RU" dirty="0"/>
              <a:t> </a:t>
            </a:r>
            <a:r>
              <a:rPr lang="ru-RU" dirty="0" smtClean="0"/>
              <a:t>2. </a:t>
            </a:r>
            <a:r>
              <a:rPr lang="ru-RU" b="1" dirty="0" smtClean="0"/>
              <a:t>Раскраски</a:t>
            </a:r>
            <a:r>
              <a:rPr lang="ru-RU" dirty="0"/>
              <a:t>. Это могут быть покупные тетради и альбомы для раскрашивания, либо распечатанные рисунки. Если, Вам не хочется убирать за ребенком перевернутую банку с водой, разбрызганные краски,  постоянно подтачивать цветные карандаши, которые просто "горят" в руках вашего малыша, но при этом вы не намерены лишать его удовольствия разукрашивать героев любимых мультфильмов, то Вам, </a:t>
            </a:r>
            <a:r>
              <a:rPr lang="ru-RU" dirty="0">
                <a:hlinkClick r:id="rId4"/>
              </a:rPr>
              <a:t>сюда</a:t>
            </a:r>
            <a:r>
              <a:rPr lang="ru-RU" dirty="0"/>
              <a:t>.</a:t>
            </a:r>
          </a:p>
        </p:txBody>
      </p:sp>
    </p:spTree>
    <p:extLst>
      <p:ext uri="{BB962C8B-B14F-4D97-AF65-F5344CB8AC3E}">
        <p14:creationId xmlns:p14="http://schemas.microsoft.com/office/powerpoint/2010/main" val="1574010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908720"/>
            <a:ext cx="8856984" cy="1200329"/>
          </a:xfrm>
          <a:prstGeom prst="rect">
            <a:avLst/>
          </a:prstGeom>
          <a:noFill/>
        </p:spPr>
        <p:txBody>
          <a:bodyPr wrap="square" rtlCol="0">
            <a:spAutoFit/>
          </a:bodyPr>
          <a:lstStyle/>
          <a:p>
            <a:pPr lvl="0"/>
            <a:r>
              <a:rPr lang="ru-RU" b="1" dirty="0" smtClean="0"/>
              <a:t>3. Лепка </a:t>
            </a:r>
            <a:r>
              <a:rPr lang="ru-RU" b="1" dirty="0"/>
              <a:t>из пластилина, глины, соленого теста</a:t>
            </a:r>
            <a:r>
              <a:rPr lang="ru-RU" dirty="0"/>
              <a:t>. Детям постарше можно включать </a:t>
            </a:r>
            <a:r>
              <a:rPr lang="ru-RU" dirty="0">
                <a:hlinkClick r:id="rId2"/>
              </a:rPr>
              <a:t>пошаговые онлайн-уроки лепки</a:t>
            </a:r>
            <a:r>
              <a:rPr lang="ru-RU" dirty="0"/>
              <a:t> из пластилина или даже глины, если у вас есть такая дома. Для малышей можно приготовить </a:t>
            </a:r>
            <a:r>
              <a:rPr lang="ru-RU" dirty="0">
                <a:hlinkClick r:id="rId3"/>
              </a:rPr>
              <a:t>соленое тесто</a:t>
            </a:r>
            <a:r>
              <a:rPr lang="ru-RU" dirty="0"/>
              <a:t> , из которого также можно лепить фигурки.</a:t>
            </a:r>
          </a:p>
        </p:txBody>
      </p:sp>
      <p:pic>
        <p:nvPicPr>
          <p:cNvPr id="4098" name="Picture 2" descr="https://rused.ru/irk-mdou152/wp-content/uploads/sites/82/2020/04/s12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487" y="2115728"/>
            <a:ext cx="3871449" cy="27358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707904" y="1945863"/>
            <a:ext cx="5328592" cy="2585323"/>
          </a:xfrm>
          <a:prstGeom prst="rect">
            <a:avLst/>
          </a:prstGeom>
        </p:spPr>
        <p:txBody>
          <a:bodyPr wrap="square">
            <a:spAutoFit/>
          </a:bodyPr>
          <a:lstStyle/>
          <a:p>
            <a:pPr lvl="0"/>
            <a:r>
              <a:rPr lang="ru-RU" b="1" dirty="0" smtClean="0"/>
              <a:t>4. Создание </a:t>
            </a:r>
            <a:r>
              <a:rPr lang="ru-RU" b="1" dirty="0"/>
              <a:t>пластилинового мультфильма</a:t>
            </a:r>
            <a:r>
              <a:rPr lang="ru-RU" dirty="0"/>
              <a:t>. Помните, как в нашем детстве создавали мультфильмы? Теперь у современных детей есть для этого все. Вам понадобится нейтральный фон, смартфон, подставка для камеры или штатив, хорошее освещение, ну и, конечно, пластилиновые фигурки. Устанавливайте фигурки, затем перемещайте их понемногу, снимая на камеру.</a:t>
            </a:r>
          </a:p>
        </p:txBody>
      </p:sp>
      <p:sp>
        <p:nvSpPr>
          <p:cNvPr id="7" name="TextBox 6"/>
          <p:cNvSpPr txBox="1"/>
          <p:nvPr/>
        </p:nvSpPr>
        <p:spPr>
          <a:xfrm>
            <a:off x="323528" y="4797152"/>
            <a:ext cx="8352928" cy="1754326"/>
          </a:xfrm>
          <a:prstGeom prst="rect">
            <a:avLst/>
          </a:prstGeom>
          <a:noFill/>
        </p:spPr>
        <p:txBody>
          <a:bodyPr wrap="square" rtlCol="0">
            <a:spAutoFit/>
          </a:bodyPr>
          <a:lstStyle/>
          <a:p>
            <a:r>
              <a:rPr lang="ru-RU" b="1" u="sng" dirty="0" smtClean="0">
                <a:hlinkClick r:id="rId5"/>
              </a:rPr>
              <a:t>5. Поделки</a:t>
            </a:r>
            <a:r>
              <a:rPr lang="ru-RU" dirty="0"/>
              <a:t> из подручных материалов. В ход могут идти самые разные предметы, имеющиеся в каждом доме: ватные палочки, вата, ткань, бусинки, картон, цветная бумага, макароны и крупы, все, что может подсказать вам ваша фантазия и интернет-уроки. Уже сейчас можно начать делать поделки к Пасхе, дню Космонавтики, 1 и 9 мая, или просто поделки с любимыми героями фильмов и мультфильмов. </a:t>
            </a:r>
          </a:p>
        </p:txBody>
      </p:sp>
    </p:spTree>
    <p:extLst>
      <p:ext uri="{BB962C8B-B14F-4D97-AF65-F5344CB8AC3E}">
        <p14:creationId xmlns:p14="http://schemas.microsoft.com/office/powerpoint/2010/main" val="719942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764704"/>
            <a:ext cx="8784976" cy="1200329"/>
          </a:xfrm>
          <a:prstGeom prst="rect">
            <a:avLst/>
          </a:prstGeom>
          <a:noFill/>
        </p:spPr>
        <p:txBody>
          <a:bodyPr wrap="square" rtlCol="0">
            <a:spAutoFit/>
          </a:bodyPr>
          <a:lstStyle/>
          <a:p>
            <a:pPr lvl="0"/>
            <a:r>
              <a:rPr lang="ru-RU" dirty="0"/>
              <a:t>Самым маленьким деткам можно предложить сортировать крупы, макароны, распределять их по разным стаканчикам или формочкам для льда. Можно предложить насыпать макароны в пластиковую бутылку. Так и мелкая моторика ребенка потренируется.</a:t>
            </a:r>
          </a:p>
        </p:txBody>
      </p:sp>
      <p:pic>
        <p:nvPicPr>
          <p:cNvPr id="6146" name="Picture 2" descr="https://avatars.mds.yandex.net/get-zen_doc/3413519/pub_5f412d18a5159344c35f2ffa_5f4206025ee7964606554b2d/scale_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1628801"/>
            <a:ext cx="4032448" cy="26815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7504" y="1965033"/>
            <a:ext cx="4896544" cy="1754326"/>
          </a:xfrm>
          <a:prstGeom prst="rect">
            <a:avLst/>
          </a:prstGeom>
          <a:noFill/>
        </p:spPr>
        <p:txBody>
          <a:bodyPr wrap="square" rtlCol="0">
            <a:spAutoFit/>
          </a:bodyPr>
          <a:lstStyle/>
          <a:p>
            <a:pPr lvl="0"/>
            <a:r>
              <a:rPr lang="ru-RU" b="1" dirty="0" smtClean="0"/>
              <a:t>6. Караоке</a:t>
            </a:r>
            <a:r>
              <a:rPr lang="ru-RU" b="1" dirty="0"/>
              <a:t>.</a:t>
            </a:r>
            <a:r>
              <a:rPr lang="ru-RU" dirty="0"/>
              <a:t> Главное, не устраивать его поздно вечером. Включайте любимые песни, пойте слова и снимайте стресс. Если у вас дома есть микрофон и специальные программы для караоке, то это идеальный вариант.</a:t>
            </a:r>
          </a:p>
        </p:txBody>
      </p:sp>
      <p:sp>
        <p:nvSpPr>
          <p:cNvPr id="6" name="TextBox 5"/>
          <p:cNvSpPr txBox="1"/>
          <p:nvPr/>
        </p:nvSpPr>
        <p:spPr>
          <a:xfrm>
            <a:off x="81479" y="3719359"/>
            <a:ext cx="5138593" cy="923330"/>
          </a:xfrm>
          <a:prstGeom prst="rect">
            <a:avLst/>
          </a:prstGeom>
          <a:noFill/>
        </p:spPr>
        <p:txBody>
          <a:bodyPr wrap="square" rtlCol="0">
            <a:spAutoFit/>
          </a:bodyPr>
          <a:lstStyle/>
          <a:p>
            <a:pPr lvl="0"/>
            <a:r>
              <a:rPr lang="ru-RU" b="1" dirty="0" smtClean="0"/>
              <a:t>7. Собственный </a:t>
            </a:r>
            <a:r>
              <a:rPr lang="ru-RU" b="1" dirty="0"/>
              <a:t>танец</a:t>
            </a:r>
            <a:r>
              <a:rPr lang="ru-RU" dirty="0"/>
              <a:t>. Разучите танец. Найдите легкий танец в интернете и разучивайте его всей семьей. </a:t>
            </a:r>
          </a:p>
        </p:txBody>
      </p:sp>
      <p:sp>
        <p:nvSpPr>
          <p:cNvPr id="7" name="Прямоугольник 6"/>
          <p:cNvSpPr/>
          <p:nvPr/>
        </p:nvSpPr>
        <p:spPr>
          <a:xfrm>
            <a:off x="52054" y="4581128"/>
            <a:ext cx="8912434" cy="1754326"/>
          </a:xfrm>
          <a:prstGeom prst="rect">
            <a:avLst/>
          </a:prstGeom>
        </p:spPr>
        <p:txBody>
          <a:bodyPr wrap="square">
            <a:spAutoFit/>
          </a:bodyPr>
          <a:lstStyle/>
          <a:p>
            <a:pPr lvl="0"/>
            <a:r>
              <a:rPr lang="ru-RU" dirty="0"/>
              <a:t>Результат можно записать на видео. Можно послать результат родственникам, с которыми вы пока не можете встречаться.</a:t>
            </a:r>
          </a:p>
          <a:p>
            <a:pPr lvl="0"/>
            <a:r>
              <a:rPr lang="ru-RU" b="1" dirty="0" smtClean="0"/>
              <a:t>8. Вязание</a:t>
            </a:r>
            <a:r>
              <a:rPr lang="ru-RU" b="1" dirty="0"/>
              <a:t>, вышивание крестиком, шитье</a:t>
            </a:r>
            <a:r>
              <a:rPr lang="ru-RU" dirty="0"/>
              <a:t>. Маленьких детей можно начать обучать азам этих процессов, с детьми постарше можно делать вместе более сложные работы. Пришивать пуговицы, вышить крестиком узор на ткани, сшить 2 лоскутка — все это может стать началом большого увлечения и полезного хобби.</a:t>
            </a:r>
          </a:p>
        </p:txBody>
      </p:sp>
    </p:spTree>
    <p:extLst>
      <p:ext uri="{BB962C8B-B14F-4D97-AF65-F5344CB8AC3E}">
        <p14:creationId xmlns:p14="http://schemas.microsoft.com/office/powerpoint/2010/main" val="4004372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346130.selcdn.ru/storage1/include/site_441/section_67/thumbs/b3zlYLp_rl7l_1200x0_AybP2us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05064"/>
            <a:ext cx="3931548" cy="22147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7504" y="908720"/>
            <a:ext cx="8928992" cy="2862322"/>
          </a:xfrm>
          <a:prstGeom prst="rect">
            <a:avLst/>
          </a:prstGeom>
          <a:noFill/>
        </p:spPr>
        <p:txBody>
          <a:bodyPr wrap="square" rtlCol="0">
            <a:spAutoFit/>
          </a:bodyPr>
          <a:lstStyle/>
          <a:p>
            <a:pPr lvl="0"/>
            <a:r>
              <a:rPr lang="ru-RU" b="1" dirty="0" smtClean="0"/>
              <a:t>9. Рисование </a:t>
            </a:r>
            <a:r>
              <a:rPr lang="ru-RU" b="1" dirty="0"/>
              <a:t>по клеточкам</a:t>
            </a:r>
            <a:r>
              <a:rPr lang="ru-RU" dirty="0"/>
              <a:t>. Если вашему ребенку еще сложно рисовать самостоятельные картины, можно предложить ему такой вид деятельности как рисование по клеточкам. Это очень интересно, развивает внимание ребенка, счет, пространственное мышление и фантазию.</a:t>
            </a:r>
          </a:p>
          <a:p>
            <a:pPr lvl="0"/>
            <a:r>
              <a:rPr lang="ru-RU" b="1" dirty="0" smtClean="0"/>
              <a:t>10. Поэтический </a:t>
            </a:r>
            <a:r>
              <a:rPr lang="ru-RU" b="1" dirty="0"/>
              <a:t>вечер</a:t>
            </a:r>
            <a:r>
              <a:rPr lang="ru-RU" dirty="0"/>
              <a:t>. Этот вид деятельности развивает мышление, запас слов. Ведь поиск рифмы — не самое простое занятие для ребенка. Самым маленьким предлагайте придумывать рифмы к 1 загаданному слову. Например, кошка — ложка, тесто — место, мука — рука и т.д. Детям постарше предложите рифмовать целыми строчками. Говорите или пишите первую строчку, а вторую ребенок, потом снова вы.</a:t>
            </a:r>
          </a:p>
        </p:txBody>
      </p:sp>
      <p:sp>
        <p:nvSpPr>
          <p:cNvPr id="6" name="TextBox 5"/>
          <p:cNvSpPr txBox="1"/>
          <p:nvPr/>
        </p:nvSpPr>
        <p:spPr>
          <a:xfrm>
            <a:off x="3563888" y="3501008"/>
            <a:ext cx="5472608" cy="2585323"/>
          </a:xfrm>
          <a:prstGeom prst="rect">
            <a:avLst/>
          </a:prstGeom>
          <a:noFill/>
        </p:spPr>
        <p:txBody>
          <a:bodyPr wrap="square" rtlCol="0">
            <a:spAutoFit/>
          </a:bodyPr>
          <a:lstStyle/>
          <a:p>
            <a:pPr lvl="0"/>
            <a:r>
              <a:rPr lang="ru-RU" b="1" dirty="0" smtClean="0"/>
              <a:t>11. Раскопки</a:t>
            </a:r>
            <a:r>
              <a:rPr lang="ru-RU" dirty="0"/>
              <a:t>. Игра все с той же крупой или макаронами для малышей. Насыпаете в коробку или миску крупу, закапываете в ней мелкие игрушечки. Малыш должен отыскивать их, доставать и называть название.</a:t>
            </a:r>
          </a:p>
          <a:p>
            <a:pPr lvl="0"/>
            <a:r>
              <a:rPr lang="ru-RU" dirty="0" smtClean="0">
                <a:hlinkClick r:id="rId3"/>
              </a:rPr>
              <a:t>12. Участие </a:t>
            </a:r>
            <a:r>
              <a:rPr lang="ru-RU" dirty="0">
                <a:hlinkClick r:id="rId3"/>
              </a:rPr>
              <a:t>в конкурсах и викторинах</a:t>
            </a:r>
            <a:r>
              <a:rPr lang="ru-RU" dirty="0"/>
              <a:t> Приглашаем принять участие в конкурсах и викторинах, ответив на задания которых дети приобретут много новых знаний!</a:t>
            </a:r>
          </a:p>
        </p:txBody>
      </p:sp>
    </p:spTree>
    <p:extLst>
      <p:ext uri="{BB962C8B-B14F-4D97-AF65-F5344CB8AC3E}">
        <p14:creationId xmlns:p14="http://schemas.microsoft.com/office/powerpoint/2010/main" val="4008803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https://sun9-26.userapi.com/c848632/v848632713/265eb/tmQB3GMr24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3789040"/>
            <a:ext cx="9108504" cy="22914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1268760"/>
            <a:ext cx="8784976" cy="2215991"/>
          </a:xfrm>
          <a:prstGeom prst="rect">
            <a:avLst/>
          </a:prstGeom>
          <a:noFill/>
        </p:spPr>
        <p:txBody>
          <a:bodyPr wrap="square" rtlCol="0">
            <a:spAutoFit/>
          </a:bodyPr>
          <a:lstStyle/>
          <a:p>
            <a:r>
              <a:rPr lang="ru-RU" sz="2400" b="1" i="1" dirty="0" smtClean="0"/>
              <a:t>     Будьте </a:t>
            </a:r>
            <a:r>
              <a:rPr lang="ru-RU" sz="2400" b="1" i="1" dirty="0"/>
              <a:t>здоровы и помните, дети – отличная компания! Главное – правильный подход и позитивный настрой. И тогда ваши вынужденные выходные пройдут с пользой, весёлыми моментами, а главное – без головных болей!</a:t>
            </a:r>
            <a:endParaRPr lang="ru-RU" sz="2400" dirty="0"/>
          </a:p>
          <a:p>
            <a:r>
              <a:rPr lang="ru-RU" dirty="0"/>
              <a:t> </a:t>
            </a:r>
          </a:p>
        </p:txBody>
      </p:sp>
    </p:spTree>
    <p:extLst>
      <p:ext uri="{BB962C8B-B14F-4D97-AF65-F5344CB8AC3E}">
        <p14:creationId xmlns:p14="http://schemas.microsoft.com/office/powerpoint/2010/main" val="17233749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TotalTime>
  <Words>561</Words>
  <Application>Microsoft Office PowerPoint</Application>
  <PresentationFormat>Экран (4:3)</PresentationFormat>
  <Paragraphs>27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9</cp:revision>
  <dcterms:created xsi:type="dcterms:W3CDTF">2020-12-10T09:17:20Z</dcterms:created>
  <dcterms:modified xsi:type="dcterms:W3CDTF">2021-10-31T07:46:50Z</dcterms:modified>
</cp:coreProperties>
</file>