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F1DB6-5979-40A1-9F72-24130FD8550A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BA2C8-DDAD-493F-A845-AA121526D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4.bp.blogspot.com/-t6CAse3fPac/UGKCtOSMOfI/AAAAAAAAAQk/a3nf49JMl_0/s1600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800"/>
            <a:ext cx="9262626" cy="7143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14818"/>
            <a:ext cx="8572560" cy="1470025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</a:rPr>
              <a:t>Дидактическая игра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Н</a:t>
            </a:r>
            <a:r>
              <a:rPr lang="ru-RU" b="1" dirty="0" smtClean="0">
                <a:solidFill>
                  <a:srgbClr val="FF0000"/>
                </a:solidFill>
              </a:rPr>
              <a:t>айди лишнее»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672126"/>
            <a:ext cx="8715436" cy="1185874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Цель: учить детей группировать предметы; закреплять названия 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3619493" cy="2714620"/>
          </a:xfrm>
          <a:prstGeom prst="rect">
            <a:avLst/>
          </a:prstGeom>
          <a:noFill/>
        </p:spPr>
      </p:pic>
      <p:pic>
        <p:nvPicPr>
          <p:cNvPr id="5124" name="Picture 4" descr="https://avatars.mds.yandex.net/get-pdb/1008348/555af731-5122-4058-8aac-8b69f56cca5f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-285750"/>
            <a:ext cx="9782175" cy="71437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071934" cy="30003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6" name="Picture 6" descr="https://1.bp.blogspot.com/-6Em7vWR3xsU/X4xSV-B0qjI/AAAAAAAAANE/gQlie-L2PugysM4DCwQvWOA5L3MFkjg8wCLcBGAsYHQ/w1200-h630-p-k-no-nu/%25D0%25B7%25D0%25B0%25D0%25B3%25D0%25BE%25D0%25BB%25D0%25BE%25D0%25B2%25D0%25BE%25D0%25BA.jpg"/>
          <p:cNvPicPr>
            <a:picLocks noChangeAspect="1" noChangeArrowheads="1"/>
          </p:cNvPicPr>
          <p:nvPr/>
        </p:nvPicPr>
        <p:blipFill>
          <a:blip r:embed="rId4" cstate="print"/>
          <a:srcRect l="51234" t="50184" r="5177"/>
          <a:stretch>
            <a:fillRect/>
          </a:stretch>
        </p:blipFill>
        <p:spPr bwMode="auto">
          <a:xfrm>
            <a:off x="0" y="0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16b/000335ba-0b2e64e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5.infourok.ru/uploads/ex/0185/0009ec94-80235588/img9.jpg"/>
          <p:cNvPicPr>
            <a:picLocks noChangeAspect="1" noChangeArrowheads="1"/>
          </p:cNvPicPr>
          <p:nvPr/>
        </p:nvPicPr>
        <p:blipFill>
          <a:blip r:embed="rId2" cstate="print"/>
          <a:srcRect l="15625" t="4166" r="10937" b="20833"/>
          <a:stretch>
            <a:fillRect/>
          </a:stretch>
        </p:blipFill>
        <p:spPr bwMode="auto">
          <a:xfrm>
            <a:off x="357158" y="428604"/>
            <a:ext cx="835824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ddb/0011ad92-3e410719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185/0009ec94-80235588/img2.jpg"/>
          <p:cNvPicPr>
            <a:picLocks noChangeAspect="1" noChangeArrowheads="1"/>
          </p:cNvPicPr>
          <p:nvPr/>
        </p:nvPicPr>
        <p:blipFill>
          <a:blip r:embed="rId2" cstate="print"/>
          <a:srcRect l="15625" t="5208" r="15625" b="18749"/>
          <a:stretch>
            <a:fillRect/>
          </a:stretch>
        </p:blipFill>
        <p:spPr bwMode="auto">
          <a:xfrm>
            <a:off x="428596" y="357165"/>
            <a:ext cx="8143932" cy="6143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12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Дидактическая игра  «Найди лишнее»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«Найди лишнее»</dc:title>
  <dc:creator>Кобелева С.И</dc:creator>
  <cp:keywords>Дидактическая игра</cp:keywords>
  <cp:lastModifiedBy>acer-e5</cp:lastModifiedBy>
  <cp:revision>3</cp:revision>
  <dcterms:created xsi:type="dcterms:W3CDTF">2021-10-24T02:15:21Z</dcterms:created>
  <dcterms:modified xsi:type="dcterms:W3CDTF">2021-10-24T02:33:06Z</dcterms:modified>
</cp:coreProperties>
</file>