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3" r:id="rId4"/>
    <p:sldId id="264" r:id="rId5"/>
    <p:sldId id="257" r:id="rId6"/>
    <p:sldId id="258" r:id="rId7"/>
    <p:sldId id="259" r:id="rId8"/>
    <p:sldId id="260" r:id="rId9"/>
    <p:sldId id="261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13" autoAdjust="0"/>
    <p:restoredTop sz="94660"/>
  </p:normalViewPr>
  <p:slideViewPr>
    <p:cSldViewPr snapToGrid="0">
      <p:cViewPr varScale="1">
        <p:scale>
          <a:sx n="84" d="100"/>
          <a:sy n="84" d="100"/>
        </p:scale>
        <p:origin x="638" y="1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EC162-1841-4BE0-B40E-E9FC4B0C9D4D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5AEF1-22B6-42E6-BBC7-E57C1D7F20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76574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EC162-1841-4BE0-B40E-E9FC4B0C9D4D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5AEF1-22B6-42E6-BBC7-E57C1D7F20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18293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EC162-1841-4BE0-B40E-E9FC4B0C9D4D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5AEF1-22B6-42E6-BBC7-E57C1D7F20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82844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EC162-1841-4BE0-B40E-E9FC4B0C9D4D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5AEF1-22B6-42E6-BBC7-E57C1D7F20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0670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EC162-1841-4BE0-B40E-E9FC4B0C9D4D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5AEF1-22B6-42E6-BBC7-E57C1D7F20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86647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EC162-1841-4BE0-B40E-E9FC4B0C9D4D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5AEF1-22B6-42E6-BBC7-E57C1D7F20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12708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EC162-1841-4BE0-B40E-E9FC4B0C9D4D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5AEF1-22B6-42E6-BBC7-E57C1D7F20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06181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EC162-1841-4BE0-B40E-E9FC4B0C9D4D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5AEF1-22B6-42E6-BBC7-E57C1D7F20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48558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EC162-1841-4BE0-B40E-E9FC4B0C9D4D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5AEF1-22B6-42E6-BBC7-E57C1D7F20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00183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EC162-1841-4BE0-B40E-E9FC4B0C9D4D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5AEF1-22B6-42E6-BBC7-E57C1D7F20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18300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EC162-1841-4BE0-B40E-E9FC4B0C9D4D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5AEF1-22B6-42E6-BBC7-E57C1D7F20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86805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9EC162-1841-4BE0-B40E-E9FC4B0C9D4D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15AEF1-22B6-42E6-BBC7-E57C1D7F20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3789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png"/><Relationship Id="rId5" Type="http://schemas.openxmlformats.org/officeDocument/2006/relationships/image" Target="../media/image4.jpeg"/><Relationship Id="rId15" Type="http://schemas.openxmlformats.org/officeDocument/2006/relationships/image" Target="../media/image14.png"/><Relationship Id="rId10" Type="http://schemas.openxmlformats.org/officeDocument/2006/relationships/image" Target="../media/image9.jpeg"/><Relationship Id="rId4" Type="http://schemas.openxmlformats.org/officeDocument/2006/relationships/image" Target="../media/image3.png"/><Relationship Id="rId9" Type="http://schemas.openxmlformats.org/officeDocument/2006/relationships/image" Target="../media/image8.jpeg"/><Relationship Id="rId14" Type="http://schemas.openxmlformats.org/officeDocument/2006/relationships/image" Target="../media/image1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7" Type="http://schemas.openxmlformats.org/officeDocument/2006/relationships/image" Target="../media/image46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5" Type="http://schemas.openxmlformats.org/officeDocument/2006/relationships/image" Target="../media/image53.jpeg"/><Relationship Id="rId4" Type="http://schemas.openxmlformats.org/officeDocument/2006/relationships/image" Target="../media/image5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12" Type="http://schemas.openxmlformats.org/officeDocument/2006/relationships/image" Target="../media/image2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11" Type="http://schemas.openxmlformats.org/officeDocument/2006/relationships/image" Target="../media/image23.png"/><Relationship Id="rId5" Type="http://schemas.openxmlformats.org/officeDocument/2006/relationships/image" Target="../media/image18.png"/><Relationship Id="rId10" Type="http://schemas.openxmlformats.org/officeDocument/2006/relationships/image" Target="../media/image22.jpeg"/><Relationship Id="rId4" Type="http://schemas.openxmlformats.org/officeDocument/2006/relationships/image" Target="../media/image17.png"/><Relationship Id="rId9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19.png"/><Relationship Id="rId7" Type="http://schemas.openxmlformats.org/officeDocument/2006/relationships/image" Target="../media/image29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png"/><Relationship Id="rId4" Type="http://schemas.openxmlformats.org/officeDocument/2006/relationships/image" Target="../media/image2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19.png"/><Relationship Id="rId4" Type="http://schemas.openxmlformats.org/officeDocument/2006/relationships/image" Target="../media/image3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7" Type="http://schemas.openxmlformats.org/officeDocument/2006/relationships/image" Target="../media/image10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7" Type="http://schemas.openxmlformats.org/officeDocument/2006/relationships/image" Target="../media/image46.jpe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emf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emf"/><Relationship Id="rId5" Type="http://schemas.openxmlformats.org/officeDocument/2006/relationships/image" Target="../media/image46.jpeg"/><Relationship Id="rId4" Type="http://schemas.openxmlformats.org/officeDocument/2006/relationships/image" Target="../media/image4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thypix.com/wp-content/uploads/2021/04/tree-clipart-transparent-91-700x86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6203" y="310897"/>
            <a:ext cx="4285571" cy="6184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acer-a500.com/uploads/posts/2013-01/1359646745_screen_20130131_2051_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46462" y="310896"/>
            <a:ext cx="6345004" cy="6280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4" descr="https://e7.pngegg.com/pngimages/583/456/png-clipart-plum-free-content-black-plum-s-purple-food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37776" y="3843842"/>
            <a:ext cx="896112" cy="885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6" descr="https://thumbs.dreamstime.com/b/%D0%BF%D0%B5%D1%80%D1%81%D0%B8%D0%BA-%D0%BF%D1%80%D0%B8-%D0%B8%D1%81%D1%82-%D0%B8%D0%B7%D0%BE-%D0%B8%D1%80%D0%BE%D0%B2%D0%B0%D0%BD%D0%BD%D1%8B%D0%B5-%D0%BD%D0%B0-%D0%B1%D0%B5-%D0%B8%D0%B7%D0%BD%D0%B5-39426456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86741" y="2644709"/>
            <a:ext cx="932223" cy="932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pickimage.ru/wp-content/uploads/images/detskie/beet/svekla10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81212" y="3843842"/>
            <a:ext cx="950140" cy="955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yt3.ggpht.com/a/AATXAJw2SXdhG17mLRAqUcFj2VMiO7dkcTNqBx4y0UKOtQ=s900-c-k-c0xffffffff-no-rj-mo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74935" y="2600657"/>
            <a:ext cx="850393" cy="950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s://shop.miratorg.ru/upload/iblock/238/RN116149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19547" y="2600658"/>
            <a:ext cx="882237" cy="976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s://hfp.spb.ru/upload/iblock/08c/08cd4b6dbfd83a2f4ef631bc630180c3.jp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07099" y="3871273"/>
            <a:ext cx="954930" cy="928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https://png.pngtree.com/png-clipart/20190905/ourlarge/pngtree-carrot-cartoon-png-image_1724297.jpg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20804" y="915050"/>
            <a:ext cx="801093" cy="801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8" name="Picture 24" descr="https://e7.pngegg.com/pngimages/15/532/png-clipart-red-tomato-illustration-plum-tomato-vegetable-tomatos-natural-foods-food.png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46669" y="2074292"/>
            <a:ext cx="803389" cy="810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4" name="Picture 30" descr="https://thumbs.dreamstime.com/b/%D0%BE%D0%B3%D1%83%D1%80%D0%B5%D1%86-%D0%BD%D0%B0-%D0%B1%D0%B5%D0%BB%D0%BE%D0%BC-%D0%B7%D0%B0%D0%BA%D1%80%D1%8B%D1%82%D0%B8%D0%B5-%D0%BE%D0%B3%D1%83%D1%80%D1%86%D0%B0-%D0%B8%D0%B7%D0%BE%D0%BB%D0%B8%D1%80%D0%BE%D0%B2%D0%B0%D0%BD%D0%BD%D0%BE%D0%B5-%D1%84%D0%BE%D0%BD%D0%B5-155875863.jpg"/>
          <p:cNvPicPr>
            <a:picLocks noChangeAspect="1" noChangeArrowheads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1551479" y="3275476"/>
            <a:ext cx="828989" cy="552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8" name="Picture 34" descr="https://avatars.mds.yandex.net/get-zen_doc/3412469/pub_60b25e930fe5492d0e685bd7_60b25f479a29723ed2b0a9ab/scale_1200"/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3794828" y="1716143"/>
            <a:ext cx="1004825" cy="1031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40" descr="https://clipart-best.com/img/pear/pear-clip-art-33.pn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66" name="Picture 42" descr="https://thumbs.dreamstime.com/b/%D0%B3%D1%80%D1%83%D1%88%D0%B8-%D0%B8%D0%B7%D0%BE%D0%BB%D0%B8%D1%80%D0%BE%D0%B2%D0%B0%D0%BD%D0%BD%D1%8B%D0%B5-%D0%BD%D0%B0-%D0%B1%D0%B5%D0%BB%D0%B8%D0%B7%D0%BD%D0%B5-%D0%B7%D0%B5%D0%BB%D0%B5%D0%BD%D0%B0%D1%8F-%D0%B3%D1%80%D1%83%D1%88%D0%B0-%D1%81-%D0%BB%D0%B8%D1%81%D1%82-%D0%B8%D0%B7%D0%BE%D0%BB%D0%B8%D1%80%D0%BE%D0%B2%D0%B0%D0%BD%D0%BD%D1%8B%D0%BC%D0%B8-153853499.jpg"/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37991" y="2884822"/>
            <a:ext cx="991096" cy="986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AutoShape 44" descr="https://clipart-best.com/img/orange/orange-clip-art-50.png"/>
          <p:cNvSpPr>
            <a:spLocks noChangeAspect="1" noChangeArrowheads="1"/>
          </p:cNvSpPr>
          <p:nvPr/>
        </p:nvSpPr>
        <p:spPr bwMode="auto">
          <a:xfrm>
            <a:off x="215900" y="158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46" descr="https://clipart-best.com/img/orange/orange-clip-art-50.png"/>
          <p:cNvSpPr>
            <a:spLocks noChangeAspect="1" noChangeArrowheads="1"/>
          </p:cNvSpPr>
          <p:nvPr/>
        </p:nvSpPr>
        <p:spPr bwMode="auto">
          <a:xfrm>
            <a:off x="368300" y="1682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72" name="Picture 48" descr="https://e7.pngegg.com/pngimages/148/701/png-clipart-grapefruit-orange-lemon-red-orange-orange-citrus-fruit-food-citrus.png"/>
          <p:cNvPicPr>
            <a:picLocks noChangeAspect="1" noChangeArrowheads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05912" y="1965960"/>
            <a:ext cx="801049" cy="847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67978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674869" y="603504"/>
            <a:ext cx="10188204" cy="2962656"/>
            <a:chOff x="0" y="0"/>
            <a:chExt cx="9067800" cy="2641600"/>
          </a:xfrm>
        </p:grpSpPr>
        <p:pic>
          <p:nvPicPr>
            <p:cNvPr id="6" name="Рисунок 5" descr="https://media.baamboozle.com/uploads/images/182045/1606153750_139193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0" y="0"/>
              <a:ext cx="1973580" cy="26416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" name="Рисунок 7" descr="https://img2.freepng.ru/20180323/dqe/kisspng-tomato-drawing-vegetable-clip-art-tomato-5ab51357c01f89.4002538715218164077869.jp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60420" y="1135380"/>
              <a:ext cx="1391920" cy="14224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" name="Прямоугольник 8"/>
            <p:cNvSpPr/>
            <p:nvPr/>
          </p:nvSpPr>
          <p:spPr>
            <a:xfrm>
              <a:off x="5105400" y="1394460"/>
              <a:ext cx="1067980" cy="994096"/>
            </a:xfrm>
            <a:prstGeom prst="rect">
              <a:avLst/>
            </a:prstGeom>
            <a:solidFill>
              <a:sysClr val="window" lastClr="FFFFFF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ru-RU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  </a:t>
              </a:r>
            </a:p>
          </p:txBody>
        </p:sp>
        <p:sp>
          <p:nvSpPr>
            <p:cNvPr id="10" name="Овал 9"/>
            <p:cNvSpPr/>
            <p:nvPr/>
          </p:nvSpPr>
          <p:spPr>
            <a:xfrm>
              <a:off x="5455920" y="1028700"/>
              <a:ext cx="396240" cy="365760"/>
            </a:xfrm>
            <a:prstGeom prst="ellipse">
              <a:avLst/>
            </a:prstGeom>
            <a:solidFill>
              <a:srgbClr val="00B0F0"/>
            </a:solidFill>
            <a:ln w="25400" cap="flat" cmpd="sng" algn="ctr">
              <a:solidFill>
                <a:srgbClr val="00B0F0"/>
              </a:solidFill>
              <a:prstDash val="solid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pic>
          <p:nvPicPr>
            <p:cNvPr id="11" name="Рисунок 10" descr="https://cdn.pixabay.com/photo/2016/03/31/19/30/dish-1295067__480.pn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72300" y="1333500"/>
              <a:ext cx="2095500" cy="104775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3" name="Группа 12"/>
          <p:cNvGrpSpPr/>
          <p:nvPr/>
        </p:nvGrpSpPr>
        <p:grpSpPr>
          <a:xfrm>
            <a:off x="466344" y="4078224"/>
            <a:ext cx="10689335" cy="2441448"/>
            <a:chOff x="0" y="0"/>
            <a:chExt cx="9625330" cy="2659380"/>
          </a:xfrm>
        </p:grpSpPr>
        <p:pic>
          <p:nvPicPr>
            <p:cNvPr id="14" name="Рисунок 13" descr="https://media.baamboozle.com/uploads/images/182045/1606153750_139193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0" y="0"/>
              <a:ext cx="2110740" cy="265938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" name="Рисунок 15" descr="https://img.favpng.com/21/12/15/cherry-tomato-shalgam-vegetable-clip-art-png-favpng-pHWT0enRHGcY3jw6fUhPnANPv.jpg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79520" y="662940"/>
              <a:ext cx="1699260" cy="168529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7" name="Прямоугольник 16"/>
            <p:cNvSpPr/>
            <p:nvPr/>
          </p:nvSpPr>
          <p:spPr>
            <a:xfrm>
              <a:off x="5760720" y="1287780"/>
              <a:ext cx="1142469" cy="1000787"/>
            </a:xfrm>
            <a:prstGeom prst="rect">
              <a:avLst/>
            </a:prstGeom>
            <a:solidFill>
              <a:sysClr val="window" lastClr="FFFFFF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ru-RU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  </a:t>
              </a:r>
            </a:p>
          </p:txBody>
        </p:sp>
        <p:sp>
          <p:nvSpPr>
            <p:cNvPr id="18" name="Овал 17"/>
            <p:cNvSpPr/>
            <p:nvPr/>
          </p:nvSpPr>
          <p:spPr>
            <a:xfrm>
              <a:off x="6126480" y="922020"/>
              <a:ext cx="423877" cy="368222"/>
            </a:xfrm>
            <a:prstGeom prst="ellipse">
              <a:avLst/>
            </a:prstGeom>
            <a:solidFill>
              <a:srgbClr val="00B0F0"/>
            </a:solidFill>
            <a:ln w="25400" cap="flat" cmpd="sng" algn="ctr">
              <a:solidFill>
                <a:srgbClr val="00B0F0"/>
              </a:solidFill>
              <a:prstDash val="solid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pic>
          <p:nvPicPr>
            <p:cNvPr id="19" name="Рисунок 18" descr="https://cdn.pixabay.com/photo/2016/03/31/19/30/dish-1295067__480.pn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83780" y="1226820"/>
              <a:ext cx="2241550" cy="1054735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20" name="Рисунок 19" descr="C:\Users\User\Desktop\Безымянный11.jpg"/>
          <p:cNvPicPr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44219" y="2182613"/>
            <a:ext cx="1193800" cy="108458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Рисунок 20" descr="C:\Users\User\Desktop\Безымянный11.jpg"/>
          <p:cNvPicPr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6407" y="5145269"/>
            <a:ext cx="1193800" cy="108458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2" name="Прямая соединительная линия 21"/>
          <p:cNvCxnSpPr/>
          <p:nvPr/>
        </p:nvCxnSpPr>
        <p:spPr>
          <a:xfrm>
            <a:off x="0" y="3735324"/>
            <a:ext cx="12042648" cy="298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55230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im0-tub-ru.yandex.net/i?id=16af4acb68e2c38fa9706e2f00a75bf4-l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3816" y="110680"/>
            <a:ext cx="10753344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914400" y="2587752"/>
            <a:ext cx="10652760" cy="214884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813816" y="4946904"/>
            <a:ext cx="10597896" cy="202177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95235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im0-tub-ru.yandex.net/i?id=2eb22ddd6cf7fe0a8433d38273765d19-l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4793" y="151399"/>
            <a:ext cx="8092440" cy="6619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64793" y="1892808"/>
            <a:ext cx="8028431" cy="175564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 flipH="1">
            <a:off x="1764791" y="3739896"/>
            <a:ext cx="8028431" cy="181051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682496" y="5687568"/>
            <a:ext cx="8174737" cy="108312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8148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fsd.multiurok.ru/html/2020/10/26/s_5f9710f8d805e/1548948_4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1104" y="107420"/>
            <a:ext cx="9783952" cy="6613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43888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" name="Таблица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459062"/>
              </p:ext>
            </p:extLst>
          </p:nvPr>
        </p:nvGraphicFramePr>
        <p:xfrm>
          <a:off x="5504688" y="26316432"/>
          <a:ext cx="254690" cy="1356334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4690"/>
              </a:tblGrid>
              <a:tr h="69649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35" marR="41835" marT="0" marB="0"/>
                </a:tc>
              </a:tr>
              <a:tr h="65983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35" marR="41835" marT="0" marB="0"/>
                </a:tc>
              </a:tr>
            </a:tbl>
          </a:graphicData>
        </a:graphic>
      </p:graphicFrame>
      <p:grpSp>
        <p:nvGrpSpPr>
          <p:cNvPr id="23" name="Группа 22"/>
          <p:cNvGrpSpPr/>
          <p:nvPr/>
        </p:nvGrpSpPr>
        <p:grpSpPr>
          <a:xfrm>
            <a:off x="1480974" y="541280"/>
            <a:ext cx="9821010" cy="2064200"/>
            <a:chOff x="-767" y="-362029"/>
            <a:chExt cx="9060947" cy="2634694"/>
          </a:xfrm>
        </p:grpSpPr>
        <p:pic>
          <p:nvPicPr>
            <p:cNvPr id="24" name="Рисунок 23" descr="https://cdn-0.emojis.wiki/emoji-pics/google/carrot-google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04029" y="206157"/>
              <a:ext cx="1922364" cy="192236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5" name="Рисунок 24" descr="https://e7.pngegg.com/pngimages/175/1000/png-clipart-sugar-beet-beetroot-onion-food-leaf-thumbnail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767" y="-362029"/>
              <a:ext cx="2387679" cy="238767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6" name="Рисунок 25" descr="https://st2.depositphotos.com/1011480/6625/v/380/depositphotos_66253189-stock-illustration-turnip-vector-illustration-hand-drawn.jp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60052" y="-200443"/>
              <a:ext cx="2473074" cy="247310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7" name="Рисунок 26" descr="https://img.lovepik.com/element/40091/6895.png_300.png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4801166" y="586740"/>
              <a:ext cx="1600200" cy="1541780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28" name="Рисунок 27" descr="https://i.ytimg.com/vi/esZ78bueSO4/hqdefault.jpg?sqp=-oaymwEWCKgBEF5IWvKriqkDCQgBFQAAiEIYAQ==&amp;rs=AOn4CLDnjHwZTAvigbQck_Ym5PfJ5nicRw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86500" y="800100"/>
              <a:ext cx="2773680" cy="12255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9" name="Рисунок 28" descr="https://1.bp.blogspot.com/-S_Ypf16QMN4/YQCwgAhS69I/AAAAAAAAIPA/9snsuGRktzc7di57Ma4HOJNF0ilF8IL9wCLcBGAsYHQ/s640/tangan%2Bmemberi.PNG"/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5375" t="41907" r="27875" b="9034"/>
            <a:stretch/>
          </p:blipFill>
          <p:spPr bwMode="auto">
            <a:xfrm rot="10800000">
              <a:off x="6949440" y="0"/>
              <a:ext cx="1330960" cy="1391285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grpSp>
        <p:nvGrpSpPr>
          <p:cNvPr id="31" name="Группа 30"/>
          <p:cNvGrpSpPr/>
          <p:nvPr/>
        </p:nvGrpSpPr>
        <p:grpSpPr>
          <a:xfrm>
            <a:off x="1721869" y="3813049"/>
            <a:ext cx="9580115" cy="1822814"/>
            <a:chOff x="-83820" y="0"/>
            <a:chExt cx="9840595" cy="2564765"/>
          </a:xfrm>
        </p:grpSpPr>
        <p:pic>
          <p:nvPicPr>
            <p:cNvPr id="32" name="Рисунок 31" descr="https://i.pinimg.com/736x/e1/28/6b/e1286bec1486b8c38bcfd79ed3afa073.jpg"/>
            <p:cNvPicPr>
              <a:picLocks noChangeAspect="1"/>
            </p:cNvPicPr>
            <p:nvPr/>
          </p:nvPicPr>
          <p:blipFill>
            <a:blip r:embed="rId8" cstate="screen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ackgroundRemoval t="1178" b="98380" l="0" r="100000">
                          <a14:backgroundMark x1="4755" y1="70839" x2="10326" y2="79823"/>
                          <a14:backgroundMark x1="32065" y1="91311" x2="35054" y2="94845"/>
                          <a14:backgroundMark x1="71060" y1="88807" x2="82473" y2="86156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83820" y="556260"/>
              <a:ext cx="2049780" cy="189103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3" name="Рисунок 32" descr="https://i.pinimg.com/736x/d5/3e/f6/d53ef6a2fec98c2606bf834161cc6556.jpg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41220" y="0"/>
              <a:ext cx="2641600" cy="256476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4" name="Рисунок 33" descr="https://duedatecountdown.com/uploads/images/size-comparison/uuv57ZHXnrxRasTk88ELcLDGrDo8fHyIo6GaNHwP.png"/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13960" y="861060"/>
              <a:ext cx="2131060" cy="153606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5" name="Рисунок 34" descr="https://i.ytimg.com/vi/esZ78bueSO4/hqdefault.jpg?sqp=-oaymwEWCKgBEF5IWvKriqkDCQgBFQAAiEIYAQ==&amp;rs=AOn4CLDnjHwZTAvigbQck_Ym5PfJ5nicRw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50380" y="1211580"/>
              <a:ext cx="2906395" cy="135191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6" name="Рисунок 35" descr="https://static.thenounproject.com/png/551408-200.png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60920" y="518160"/>
              <a:ext cx="1371600" cy="1371600"/>
            </a:xfrm>
            <a:prstGeom prst="rect">
              <a:avLst/>
            </a:prstGeom>
            <a:noFill/>
            <a:ln>
              <a:noFill/>
            </a:ln>
          </p:spPr>
        </p:pic>
      </p:grpSp>
      <p:cxnSp>
        <p:nvCxnSpPr>
          <p:cNvPr id="42" name="Прямая соединительная линия 41"/>
          <p:cNvCxnSpPr/>
          <p:nvPr/>
        </p:nvCxnSpPr>
        <p:spPr>
          <a:xfrm>
            <a:off x="0" y="2871216"/>
            <a:ext cx="12192000" cy="365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02404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563880" y="201168"/>
            <a:ext cx="10710672" cy="6610477"/>
            <a:chOff x="0" y="0"/>
            <a:chExt cx="9662160" cy="6080125"/>
          </a:xfrm>
        </p:grpSpPr>
        <p:grpSp>
          <p:nvGrpSpPr>
            <p:cNvPr id="6" name="Группа 5"/>
            <p:cNvGrpSpPr/>
            <p:nvPr/>
          </p:nvGrpSpPr>
          <p:grpSpPr>
            <a:xfrm>
              <a:off x="289560" y="0"/>
              <a:ext cx="9151620" cy="2675111"/>
              <a:chOff x="0" y="0"/>
              <a:chExt cx="7935595" cy="2319655"/>
            </a:xfrm>
          </p:grpSpPr>
          <p:pic>
            <p:nvPicPr>
              <p:cNvPr id="12" name="Рисунок 11" descr="http://www.gifsanimes.fr/clipart/aliments-et-des-boissons/pomme-de-terre/pomme-de-terre-gifs-animes-113481.jpg"/>
              <p:cNvPicPr>
                <a:picLocks noChangeAspect="1"/>
              </p:cNvPicPr>
              <p:nvPr/>
            </p:nvPicPr>
            <p:blipFill rotWithShape="1"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0" y="0"/>
                <a:ext cx="3497580" cy="2229485"/>
              </a:xfrm>
              <a:prstGeom prst="rect">
                <a:avLst/>
              </a:prstGeom>
              <a:noFill/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pic>
            <p:nvPicPr>
              <p:cNvPr id="13" name="Рисунок 12" descr="https://i.ytimg.com/vi/esZ78bueSO4/hqdefault.jpg?sqp=-oaymwEWCKgBEF5IWvKriqkDCQgBFQAAiEIYAQ==&amp;rs=AOn4CLDnjHwZTAvigbQck_Ym5PfJ5nicRw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029200" y="967740"/>
                <a:ext cx="2906395" cy="1351915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4" name="Рисунок 13" descr="https://cdn1.vectorstock.com/i/1000x1000/44/00/home-shovel-icon-simple-style-vector-21614400.jpg"/>
              <p:cNvPicPr>
                <a:picLocks noChangeAspect="1"/>
              </p:cNvPicPr>
              <p:nvPr/>
            </p:nvPicPr>
            <p:blipFill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5356860" y="91440"/>
                <a:ext cx="1458595" cy="1454150"/>
              </a:xfrm>
              <a:prstGeom prst="rect">
                <a:avLst/>
              </a:prstGeom>
              <a:noFill/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</p:grpSp>
        <p:pic>
          <p:nvPicPr>
            <p:cNvPr id="7" name="Рисунок 6" descr="https://i.pinimg.com/originals/ce/be/ca/cebeca632d25e757109ca1cd21d3fd96.png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0" y="3771900"/>
              <a:ext cx="2154555" cy="2195195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8" name="Рисунок 7" descr="https://i.pinimg.com/originals/87/0d/59/870d5983634ff786f7f439a66bec7fd5.jpg"/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2232660" y="5013960"/>
              <a:ext cx="2727325" cy="831850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9" name="Рисунок 8" descr="https://cdn5.vectorstock.com/i/thumb-large/98/09/bulgarian-pepper-vector-3769809.jp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10100" y="3192780"/>
              <a:ext cx="2748280" cy="28873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" name="Рисунок 9" descr="https://i.ytimg.com/vi/esZ78bueSO4/hqdefault.jpg?sqp=-oaymwEWCKgBEF5IWvKriqkDCQgBFQAAiEIYAQ==&amp;rs=AOn4CLDnjHwZTAvigbQck_Ym5PfJ5nicRw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66560" y="4678680"/>
              <a:ext cx="2895600" cy="13462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" name="Рисунок 10" descr="https://us.123rf.com/450wm/markrademaker/markrademaker2010/markrademaker201000040/156621289-don-t-pluck-or-grab-flowers-and-blossom-forbidden-pick-up-flower-or-bloom-vector-signs-stop-no-ban-i.jpg?ver=6"/>
            <p:cNvPicPr>
              <a:picLocks noChangeAspect="1"/>
            </p:cNvPicPr>
            <p:nvPr/>
          </p:nvPicPr>
          <p:blipFill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63190" t="20345" r="14417" b="50166"/>
            <a:stretch/>
          </p:blipFill>
          <p:spPr bwMode="auto">
            <a:xfrm>
              <a:off x="7415529" y="4620260"/>
              <a:ext cx="1208405" cy="731520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cxnSp>
        <p:nvCxnSpPr>
          <p:cNvPr id="17" name="Прямая соединительная линия 16"/>
          <p:cNvCxnSpPr/>
          <p:nvPr/>
        </p:nvCxnSpPr>
        <p:spPr>
          <a:xfrm>
            <a:off x="539496" y="3090672"/>
            <a:ext cx="10762488" cy="365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36706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6" descr="https://hfp.spb.ru/upload/iblock/08c/08cd4b6dbfd83a2f4ef631bc630180c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5127" y="2000250"/>
            <a:ext cx="2159196" cy="2164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0" name="Picture 12" descr="https://avatanplus.com/files/resources/original/584530cbf3136158ce469cdc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37687" y="2130206"/>
            <a:ext cx="1926655" cy="2034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2" descr="https://thumbs.dreamstime.com/b/%D0%B3%D1%80%D1%83%D1%88%D0%B8-%D0%B8%D0%B7%D0%BE%D0%BB%D0%B8%D1%80%D0%BE%D0%B2%D0%B0%D0%BD%D0%BD%D1%8B%D0%B5-%D0%BD%D0%B0-%D0%B1%D0%B5%D0%BB%D0%B8%D0%B7%D0%BD%D0%B5-%D0%B7%D0%B5%D0%BB%D0%B5%D0%BD%D0%B0%D1%8F-%D0%B3%D1%80%D1%83%D1%88%D0%B0-%D1%81-%D0%BB%D0%B8%D1%81%D1%82-%D0%B8%D0%B7%D0%BE%D0%BB%D0%B8%D1%80%D0%BE%D0%B2%D0%B0%D0%BD%D0%BD%D1%8B%D0%BC%D0%B8-15385349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87706" y="2130207"/>
            <a:ext cx="1804176" cy="2066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Рисунок 17" descr="https://i.ytimg.com/vi/esZ78bueSO4/hqdefault.jpg?sqp=-oaymwEWCKgBEF5IWvKriqkDCQgBFQAAiEIYAQ==&amp;rs=AOn4CLDnjHwZTAvigbQck_Ym5PfJ5nicRw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75285" y="2997225"/>
            <a:ext cx="3638895" cy="1463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Рисунок 18" descr="https://us.123rf.com/450wm/markrademaker/markrademaker2010/markrademaker201000040/156621289-don-t-pluck-or-grab-flowers-and-blossom-forbidden-pick-up-flower-or-bloom-vector-signs-stop-no-ban-i.jpg?ver=6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3190" t="20345" r="14417" b="50166"/>
          <a:stretch/>
        </p:blipFill>
        <p:spPr bwMode="auto">
          <a:xfrm rot="10995281">
            <a:off x="7918022" y="2702427"/>
            <a:ext cx="1951352" cy="79532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7169" name="Группа 113"/>
          <p:cNvGrpSpPr>
            <a:grpSpLocks/>
          </p:cNvGrpSpPr>
          <p:nvPr/>
        </p:nvGrpSpPr>
        <p:grpSpPr bwMode="auto">
          <a:xfrm>
            <a:off x="131763" y="104775"/>
            <a:ext cx="9661525" cy="6080125"/>
            <a:chOff x="0" y="0"/>
            <a:chExt cx="96621" cy="60801"/>
          </a:xfrm>
        </p:grpSpPr>
        <p:grpSp>
          <p:nvGrpSpPr>
            <p:cNvPr id="105" name="Группа 105"/>
            <p:cNvGrpSpPr>
              <a:grpSpLocks/>
            </p:cNvGrpSpPr>
            <p:nvPr/>
          </p:nvGrpSpPr>
          <p:grpSpPr bwMode="auto">
            <a:xfrm>
              <a:off x="2895" y="0"/>
              <a:ext cx="91516" cy="26751"/>
              <a:chOff x="0" y="0"/>
              <a:chExt cx="79355" cy="23196"/>
            </a:xfrm>
          </p:grpSpPr>
        </p:grpSp>
      </p:grpSp>
    </p:spTree>
    <p:extLst>
      <p:ext uri="{BB962C8B-B14F-4D97-AF65-F5344CB8AC3E}">
        <p14:creationId xmlns:p14="http://schemas.microsoft.com/office/powerpoint/2010/main" val="19319594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6814" y="1125474"/>
            <a:ext cx="11177778" cy="3784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63065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344" y="1271016"/>
            <a:ext cx="11219688" cy="3529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18263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/>
          <p:nvPr/>
        </p:nvGrpSpPr>
        <p:grpSpPr>
          <a:xfrm>
            <a:off x="548640" y="374904"/>
            <a:ext cx="10588752" cy="5806440"/>
            <a:chOff x="0" y="0"/>
            <a:chExt cx="9591040" cy="5924550"/>
          </a:xfrm>
        </p:grpSpPr>
        <p:grpSp>
          <p:nvGrpSpPr>
            <p:cNvPr id="7" name="Группа 6"/>
            <p:cNvGrpSpPr/>
            <p:nvPr/>
          </p:nvGrpSpPr>
          <p:grpSpPr>
            <a:xfrm>
              <a:off x="0" y="0"/>
              <a:ext cx="9591040" cy="2778760"/>
              <a:chOff x="-45572" y="317640"/>
              <a:chExt cx="9591349" cy="2779733"/>
            </a:xfrm>
          </p:grpSpPr>
          <p:pic>
            <p:nvPicPr>
              <p:cNvPr id="17" name="Рисунок 16" descr="https://fb.ru/misc/i/gallery/98075/3161864.jpg"/>
              <p:cNvPicPr>
                <a:picLocks noChangeAspect="1"/>
              </p:cNvPicPr>
              <p:nvPr/>
            </p:nvPicPr>
            <p:blipFill rotWithShape="1"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 flipH="1">
                <a:off x="-45572" y="317640"/>
                <a:ext cx="1470583" cy="2779733"/>
              </a:xfrm>
              <a:prstGeom prst="rect">
                <a:avLst/>
              </a:prstGeom>
              <a:noFill/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sp>
            <p:nvSpPr>
              <p:cNvPr id="19" name="Прямоугольник 18"/>
              <p:cNvSpPr/>
              <p:nvPr/>
            </p:nvSpPr>
            <p:spPr>
              <a:xfrm>
                <a:off x="5676900" y="1684020"/>
                <a:ext cx="1067980" cy="994096"/>
              </a:xfrm>
              <a:prstGeom prst="rect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110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</a:t>
                </a:r>
              </a:p>
            </p:txBody>
          </p:sp>
          <p:sp>
            <p:nvSpPr>
              <p:cNvPr id="20" name="Полилиния 19"/>
              <p:cNvSpPr/>
              <p:nvPr/>
            </p:nvSpPr>
            <p:spPr>
              <a:xfrm>
                <a:off x="6324600" y="1478280"/>
                <a:ext cx="784860" cy="435610"/>
              </a:xfrm>
              <a:custGeom>
                <a:avLst/>
                <a:gdLst>
                  <a:gd name="connsiteX0" fmla="*/ 0 w 784860"/>
                  <a:gd name="connsiteY0" fmla="*/ 184469 h 435929"/>
                  <a:gd name="connsiteX1" fmla="*/ 312420 w 784860"/>
                  <a:gd name="connsiteY1" fmla="*/ 9209 h 435929"/>
                  <a:gd name="connsiteX2" fmla="*/ 784860 w 784860"/>
                  <a:gd name="connsiteY2" fmla="*/ 435929 h 435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84860" h="435929">
                    <a:moveTo>
                      <a:pt x="0" y="184469"/>
                    </a:moveTo>
                    <a:cubicBezTo>
                      <a:pt x="90805" y="75884"/>
                      <a:pt x="181610" y="-32701"/>
                      <a:pt x="312420" y="9209"/>
                    </a:cubicBezTo>
                    <a:cubicBezTo>
                      <a:pt x="443230" y="51119"/>
                      <a:pt x="784860" y="435929"/>
                      <a:pt x="784860" y="435929"/>
                    </a:cubicBezTo>
                  </a:path>
                </a:pathLst>
              </a:custGeom>
              <a:no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ru-RU"/>
              </a:p>
            </p:txBody>
          </p:sp>
          <p:sp>
            <p:nvSpPr>
              <p:cNvPr id="21" name="Овал 20"/>
              <p:cNvSpPr/>
              <p:nvPr/>
            </p:nvSpPr>
            <p:spPr>
              <a:xfrm>
                <a:off x="6934200" y="1950720"/>
                <a:ext cx="427177" cy="384048"/>
              </a:xfrm>
              <a:prstGeom prst="ellipse">
                <a:avLst/>
              </a:prstGeom>
              <a:solidFill>
                <a:srgbClr val="00B0F0"/>
              </a:solidFill>
              <a:ln w="25400" cap="flat" cmpd="sng" algn="ctr">
                <a:solidFill>
                  <a:srgbClr val="00B0F0"/>
                </a:solidFill>
                <a:prstDash val="solid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ru-RU"/>
              </a:p>
            </p:txBody>
          </p:sp>
          <p:cxnSp>
            <p:nvCxnSpPr>
              <p:cNvPr id="22" name="Прямая соединительная линия 21"/>
              <p:cNvCxnSpPr/>
              <p:nvPr/>
            </p:nvCxnSpPr>
            <p:spPr>
              <a:xfrm flipH="1" flipV="1">
                <a:off x="6888480" y="1844040"/>
                <a:ext cx="220980" cy="68580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23" name="Прямая соединительная линия 22"/>
              <p:cNvCxnSpPr/>
              <p:nvPr/>
            </p:nvCxnSpPr>
            <p:spPr>
              <a:xfrm flipH="1" flipV="1">
                <a:off x="7063740" y="1684020"/>
                <a:ext cx="45720" cy="229870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pic>
            <p:nvPicPr>
              <p:cNvPr id="24" name="Рисунок 23" descr="https://i.pinimg.com/originals/f4/79/8c/f4798c40a0e181faf27595fe621359f9.png"/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7361377" y="1431871"/>
                <a:ext cx="2184400" cy="146177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id="8" name="Рисунок 7" descr="https://fb.ru/misc/i/gallery/98075/3161864.jpg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 flipH="1">
              <a:off x="0" y="2987040"/>
              <a:ext cx="1554480" cy="2937510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11" name="Прямоугольник 10"/>
            <p:cNvSpPr/>
            <p:nvPr/>
          </p:nvSpPr>
          <p:spPr>
            <a:xfrm>
              <a:off x="5135880" y="4404360"/>
              <a:ext cx="1151255" cy="1043305"/>
            </a:xfrm>
            <a:prstGeom prst="rect">
              <a:avLst/>
            </a:prstGeom>
            <a:solidFill>
              <a:sysClr val="window" lastClr="FFFFFF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ru-RU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12" name="Полилиния 11"/>
            <p:cNvSpPr/>
            <p:nvPr/>
          </p:nvSpPr>
          <p:spPr>
            <a:xfrm>
              <a:off x="5829300" y="4221480"/>
              <a:ext cx="784822" cy="435535"/>
            </a:xfrm>
            <a:custGeom>
              <a:avLst/>
              <a:gdLst>
                <a:gd name="connsiteX0" fmla="*/ 0 w 784860"/>
                <a:gd name="connsiteY0" fmla="*/ 184469 h 435929"/>
                <a:gd name="connsiteX1" fmla="*/ 312420 w 784860"/>
                <a:gd name="connsiteY1" fmla="*/ 9209 h 435929"/>
                <a:gd name="connsiteX2" fmla="*/ 784860 w 784860"/>
                <a:gd name="connsiteY2" fmla="*/ 435929 h 435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84860" h="435929">
                  <a:moveTo>
                    <a:pt x="0" y="184469"/>
                  </a:moveTo>
                  <a:cubicBezTo>
                    <a:pt x="90805" y="75884"/>
                    <a:pt x="181610" y="-32701"/>
                    <a:pt x="312420" y="9209"/>
                  </a:cubicBezTo>
                  <a:cubicBezTo>
                    <a:pt x="443230" y="51119"/>
                    <a:pt x="784860" y="435929"/>
                    <a:pt x="784860" y="435929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3" name="Овал 12"/>
            <p:cNvSpPr/>
            <p:nvPr/>
          </p:nvSpPr>
          <p:spPr>
            <a:xfrm>
              <a:off x="6438900" y="4663440"/>
              <a:ext cx="427157" cy="383982"/>
            </a:xfrm>
            <a:prstGeom prst="ellipse">
              <a:avLst/>
            </a:prstGeom>
            <a:solidFill>
              <a:srgbClr val="00B0F0"/>
            </a:solidFill>
            <a:ln w="25400" cap="flat" cmpd="sng" algn="ctr">
              <a:solidFill>
                <a:srgbClr val="00B0F0"/>
              </a:solidFill>
              <a:prstDash val="solid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cxnSp>
          <p:nvCxnSpPr>
            <p:cNvPr id="14" name="Прямая соединительная линия 13"/>
            <p:cNvCxnSpPr/>
            <p:nvPr/>
          </p:nvCxnSpPr>
          <p:spPr>
            <a:xfrm flipH="1" flipV="1">
              <a:off x="6393180" y="4594860"/>
              <a:ext cx="220969" cy="68568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15" name="Прямая соединительная линия 14"/>
            <p:cNvCxnSpPr/>
            <p:nvPr/>
          </p:nvCxnSpPr>
          <p:spPr>
            <a:xfrm flipH="1" flipV="1">
              <a:off x="6560820" y="4434840"/>
              <a:ext cx="45718" cy="229831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pic>
          <p:nvPicPr>
            <p:cNvPr id="16" name="Рисунок 15" descr="https://i.pinimg.com/originals/f4/79/8c/f4798c40a0e181faf27595fe621359f9.png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7254240" y="4030980"/>
              <a:ext cx="2183765" cy="146113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5" name="Rectangle 21"/>
          <p:cNvSpPr>
            <a:spLocks noChangeArrowheads="1"/>
          </p:cNvSpPr>
          <p:nvPr/>
        </p:nvSpPr>
        <p:spPr bwMode="auto">
          <a:xfrm>
            <a:off x="2922572" y="-99325"/>
            <a:ext cx="8819912" cy="79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7" name="Рисунок 26" descr="https://st2.depositphotos.com/6879548/12236/v/950/depositphotos_122367604-stock-illustration-hand-holding-hand-present-vector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58698" y="1512260"/>
            <a:ext cx="1564662" cy="113855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Рисунок 27" descr="https://st2.depositphotos.com/6879548/12236/v/950/depositphotos_122367604-stock-illustration-hand-holding-hand-present-vector.jpg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00657" y="4679155"/>
            <a:ext cx="1512975" cy="113855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Picture 24" descr="https://e7.pngegg.com/pngimages/15/532/png-clipart-red-tomato-illustration-plum-tomato-vegetable-tomatos-natural-foods-food.pn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58421" y="1524140"/>
            <a:ext cx="1116749" cy="1126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4" descr="https://e7.pngegg.com/pngimages/15/532/png-clipart-red-tomato-illustration-plum-tomato-vegetable-tomatos-natural-foods-food.pn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37278" y="4174497"/>
            <a:ext cx="1006828" cy="1015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24" descr="https://e7.pngegg.com/pngimages/15/532/png-clipart-red-tomato-illustration-plum-tomato-vegetable-tomatos-natural-foods-food.pn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47213" y="5066996"/>
            <a:ext cx="684450" cy="690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2" name="Прямая соединительная линия 31"/>
          <p:cNvCxnSpPr/>
          <p:nvPr/>
        </p:nvCxnSpPr>
        <p:spPr>
          <a:xfrm>
            <a:off x="0" y="3098267"/>
            <a:ext cx="12192000" cy="360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5208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/>
        </p:nvGrpSpPr>
        <p:grpSpPr>
          <a:xfrm>
            <a:off x="978980" y="1706761"/>
            <a:ext cx="10560748" cy="2734055"/>
            <a:chOff x="0" y="0"/>
            <a:chExt cx="9105900" cy="2778760"/>
          </a:xfrm>
        </p:grpSpPr>
        <p:pic>
          <p:nvPicPr>
            <p:cNvPr id="8" name="Рисунок 7" descr="http://www.gifsanimes.fr/clipart/aliments-et-des-boissons/pomme-de-terre/pomme-de-terre-gifs-animes-113481.jpg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2712720" y="1485900"/>
              <a:ext cx="1431925" cy="913130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9" name="Рисунок 8" descr="https://fb.ru/misc/i/gallery/98075/3161864.jpg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 flipH="1">
              <a:off x="0" y="0"/>
              <a:ext cx="1470025" cy="2778760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11" name="Рисунок 10" descr="http://www.gifsanimes.fr/clipart/aliments-et-des-boissons/pomme-de-terre/pomme-de-terre-gifs-animes-113481.jpg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2194560" y="769620"/>
              <a:ext cx="1249680" cy="796290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12" name="Рисунок 11" descr="http://www.gifsanimes.fr/clipart/aliments-et-des-boissons/pomme-de-terre/pomme-de-terre-gifs-animes-113481.jpg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3444240" y="693420"/>
              <a:ext cx="1431925" cy="913130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13" name="Прямоугольник 12"/>
            <p:cNvSpPr/>
            <p:nvPr/>
          </p:nvSpPr>
          <p:spPr>
            <a:xfrm>
              <a:off x="5219700" y="1242060"/>
              <a:ext cx="1151255" cy="1096249"/>
            </a:xfrm>
            <a:prstGeom prst="rect">
              <a:avLst/>
            </a:prstGeom>
            <a:solidFill>
              <a:sysClr val="window" lastClr="FFFFFF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ru-RU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    </a:t>
              </a:r>
            </a:p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ru-RU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      </a:t>
              </a:r>
            </a:p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ru-RU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ru-RU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ru-RU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      </a:t>
              </a:r>
            </a:p>
          </p:txBody>
        </p:sp>
        <p:pic>
          <p:nvPicPr>
            <p:cNvPr id="14" name="Рисунок 13" descr="https://www.pngitem.com/pimgs/m/297-2978717_collection-of-free-cliparts-shopping-bag-clip-art.png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78980" y="228600"/>
              <a:ext cx="2026920" cy="254508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5" name="Rectangle 17"/>
          <p:cNvSpPr>
            <a:spLocks noChangeArrowheads="1"/>
          </p:cNvSpPr>
          <p:nvPr/>
        </p:nvSpPr>
        <p:spPr bwMode="auto">
          <a:xfrm flipH="1" flipV="1">
            <a:off x="3978274" y="1306512"/>
            <a:ext cx="45719" cy="45719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Rectangle 18"/>
          <p:cNvSpPr>
            <a:spLocks noChangeArrowheads="1"/>
          </p:cNvSpPr>
          <p:nvPr/>
        </p:nvSpPr>
        <p:spPr bwMode="auto">
          <a:xfrm flipH="1" flipV="1">
            <a:off x="3978274" y="1306512"/>
            <a:ext cx="45719" cy="45719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4" name="Рисунок 90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19574" y="3168756"/>
            <a:ext cx="582465" cy="553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Рисунок 24" descr="C:\Users\User\Desktop\Безымянный11.jpg"/>
          <p:cNvPicPr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76326" y="2982615"/>
            <a:ext cx="1193800" cy="10845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48973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694944" y="1938528"/>
            <a:ext cx="10332720" cy="3044951"/>
            <a:chOff x="0" y="0"/>
            <a:chExt cx="9349740" cy="2754630"/>
          </a:xfrm>
        </p:grpSpPr>
        <p:pic>
          <p:nvPicPr>
            <p:cNvPr id="5" name="Рисунок 4" descr="https://4.bp.blogspot.com/-4aeupNmuHX4/VubfK7OsSzI/AAAAAAAAFOA/mCqpoCDZegoz0G1tuBcb69IRU44_dbxzw/s1600/old%2Bman.jpg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0" y="0"/>
              <a:ext cx="1967230" cy="275463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" name="Прямоугольник 5"/>
            <p:cNvSpPr/>
            <p:nvPr/>
          </p:nvSpPr>
          <p:spPr>
            <a:xfrm>
              <a:off x="5554980" y="1363980"/>
              <a:ext cx="1209532" cy="1121774"/>
            </a:xfrm>
            <a:prstGeom prst="rect">
              <a:avLst/>
            </a:prstGeom>
            <a:solidFill>
              <a:sysClr val="window" lastClr="FFFFFF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ru-RU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    </a:t>
              </a:r>
            </a:p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ru-RU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        </a:t>
              </a:r>
            </a:p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ru-RU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ru-RU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ru-RU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      </a:t>
              </a:r>
            </a:p>
          </p:txBody>
        </p:sp>
        <p:pic>
          <p:nvPicPr>
            <p:cNvPr id="7" name="Рисунок 6" descr="https://pro2-bar-s3-cdn-cf1.myportfolio.com/df533a4683cd72e217f6ebe662b9ad2f/9237c1a5018e2a20be899c80_rw_1200.jpg?h=9d8371d39e1aaac9400147f78a144592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3352800" y="990600"/>
              <a:ext cx="1943735" cy="16827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" name="Рисунок 8" descr="https://w7.pngwing.com/pngs/622/960/png-transparent-bag-paper-bag-paper-commissions-food-supermarket-adobe-adobe-photoshop-adobe-illustrator-illustrator.png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61860" y="472440"/>
              <a:ext cx="2087880" cy="211709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0" name="Рисунок 9" descr="C:\Users\User\Desktop\Безымянный11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68998" y="3461003"/>
            <a:ext cx="1193800" cy="10845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90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11059" y="3687015"/>
            <a:ext cx="582465" cy="553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431162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6</Words>
  <Application>Microsoft Office PowerPoint</Application>
  <PresentationFormat>Широкоэкранный</PresentationFormat>
  <Paragraphs>51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23</cp:revision>
  <dcterms:created xsi:type="dcterms:W3CDTF">2021-10-30T05:32:52Z</dcterms:created>
  <dcterms:modified xsi:type="dcterms:W3CDTF">2021-10-31T14:16:29Z</dcterms:modified>
</cp:coreProperties>
</file>