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92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3F523-CB1F-4C3D-B410-764EAE024AD8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569DA-E224-4217-83D1-9FF350F50A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3F523-CB1F-4C3D-B410-764EAE024AD8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569DA-E224-4217-83D1-9FF350F50A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3F523-CB1F-4C3D-B410-764EAE024AD8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569DA-E224-4217-83D1-9FF350F50A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3F523-CB1F-4C3D-B410-764EAE024AD8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569DA-E224-4217-83D1-9FF350F50A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3F523-CB1F-4C3D-B410-764EAE024AD8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569DA-E224-4217-83D1-9FF350F50A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3F523-CB1F-4C3D-B410-764EAE024AD8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569DA-E224-4217-83D1-9FF350F50A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3F523-CB1F-4C3D-B410-764EAE024AD8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569DA-E224-4217-83D1-9FF350F50A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3F523-CB1F-4C3D-B410-764EAE024AD8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569DA-E224-4217-83D1-9FF350F50A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3F523-CB1F-4C3D-B410-764EAE024AD8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569DA-E224-4217-83D1-9FF350F50A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3F523-CB1F-4C3D-B410-764EAE024AD8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569DA-E224-4217-83D1-9FF350F50A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3F523-CB1F-4C3D-B410-764EAE024AD8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569DA-E224-4217-83D1-9FF350F50A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13F523-CB1F-4C3D-B410-764EAE024AD8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569DA-E224-4217-83D1-9FF350F50A7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ortrait-2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80728" y="3779912"/>
            <a:ext cx="511256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Консультация для родителей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«Транспорт»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ortrait-2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20688" y="1475656"/>
            <a:ext cx="561662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Существуют четыре основных вида транспорта: железнодорожный, водный (морской и речной), автомобильный, воздушный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Железнодорожный транспорт.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Обеспечивает экономичную перевозку крупных грузов, предлагая при этом ряд дополнительных услуг, благодаря чему он занимал почти монопольное положение на транспортном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рынке.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Значение железных дорог до сих пор определяется их способностью эффективно и относительно дешево перевозить большие объемы грузов на дальние расстояния. Железнодорожные перевозки отличаются высокими постоянными издержками в связи с большой стоимостью рельсовых путей, подвижного состава, сортировочных станций и депо. При этом переменная часть издержек на железных дорогах невелика.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ortrait-2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6672" y="1403648"/>
            <a:ext cx="5904656" cy="683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Водный транспорт.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Здесь принято разделение на глубоководное (океанское, морское) судоходство и внутреннее (речное). Главное преимущество водного транспорта - это способность перевозить очень крупные грузы. При этом используют два типа судов: глубоководные (нуждаются в портах с глубоководными акваториями) и дизельные баржи (обладают большей гибкостью). Главными недостатками водного транспорта являются ограниченные функциональные возможности и небольшая его скорость. Причина в том, что для доставки грузов в порты и из портов приходится использовать железные дороги или грузовики, за исключением случаев, когда и пункт отправления, и пункт назначения расположены на одном и том же водном пути. Водный транспорт, таким образом, отличающийся большой грузоподъемностью и незначительными переменными издержками, выгоден тем грузоотправителям, для которых важны низкие транспортные тарифы, а скорость доставки имеет второстепенное значение.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ortrait-2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48680" y="1619672"/>
            <a:ext cx="5760640" cy="7725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Автомобильный транспорт.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Основными причинами активного использования автотранспорта в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логистических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системах стали присущие ему гибкость доставки и высокая скорость междугородных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перевозок.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Воздушный транспорт.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Грузовая авиация - новейший и наименее востребованный вид транспорта. Главное его преимущество - скорость доставки, главный недостаток - высокая стоимость перевозки, который иногда перекрывается скоростью доставки, что позволяет отказаться от других элементов структуры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1.Игра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 правилами «Подбери признак»: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машина (какая?) — ...,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самолет (какой?) — ...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2. Игра с правилами «Почему так называются?»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(образование сложных слов):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самолет (сам летает), вездеход, паровоз, пароход, самосвал,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самокат. 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ortrait-2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6672" y="1619672"/>
            <a:ext cx="5904656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Родители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должны помнить, что именно они являются для своего ребенка главным примером правильного и безопасного поведения на улице. Необходимо своевременно обучать детей ориентироваться в дорожной ситуации, воспитывать у ребенка потребность быть дисциплинированным и внимательным, осторожным и осмотрительным.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Помните! Нарушая правила дорожного движения, вы как бы негласно разрешаете нарушать их своим детям!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Учите ребенка не спешить при переходе улицы, переходить проезжую часть только тогда, когда обзору никто и ничто не мешает, прежде чем перейти, дождитесь, чтобы транспорт отъехал от остановки. Оказавшись рядом со стоящим автобусом, предложите ребенку остановиться, внимательно осмотреться, не приближается ли машина.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144</Words>
  <Application>Microsoft Office PowerPoint</Application>
  <PresentationFormat>Экран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magix</dc:creator>
  <cp:lastModifiedBy>magix</cp:lastModifiedBy>
  <cp:revision>4</cp:revision>
  <dcterms:created xsi:type="dcterms:W3CDTF">2021-10-24T05:32:27Z</dcterms:created>
  <dcterms:modified xsi:type="dcterms:W3CDTF">2021-10-31T05:59:30Z</dcterms:modified>
</cp:coreProperties>
</file>