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5" r:id="rId5"/>
    <p:sldId id="269" r:id="rId6"/>
    <p:sldId id="259" r:id="rId7"/>
    <p:sldId id="270" r:id="rId8"/>
    <p:sldId id="271" r:id="rId9"/>
    <p:sldId id="263" r:id="rId10"/>
  </p:sldIdLst>
  <p:sldSz cx="12192000" cy="6858000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EFAE30-5B71-45F3-9B6F-ACDD576A2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2D45B36-5283-425A-8534-338346A4A0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EE9331-3DEF-475F-AF90-EA8EFD16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D8D79B-1822-409D-9E7C-88173DE99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4EAD9D-2581-4FEF-A5E5-CE2B57464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1145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E7FCC8-A49B-489D-B37E-2B23AC81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D61E32E-73DB-4F05-8778-8C3E805A71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5BC38F-85ED-4FDF-BA17-21B9F71B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7AF870-D3CD-4AAC-AE32-092A06BC2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0B4E5F-E1E5-400C-A48A-F4023DBC7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61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72916F8-01C8-458B-BF2B-109E837F99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C4879E4-A18C-4E70-A00E-2A76A86094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27CB2C2-1CA8-4F41-92A6-9A0E1C8A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1617D68-8E0E-4DA9-A6FE-C980BB14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5A8708-A8C2-4700-822A-B0EA534D5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693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17C7DE-CDF7-4806-8BE5-62E662FAA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032EB84-EA2F-40DD-9401-CD1726C44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5FE1943-5A61-4821-BF17-473D4770F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EDB14C6-2BE2-4FCC-A8A3-6D842EEB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E3C63DF-A587-44B8-B88D-BC52C7A1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7600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681E8F-8CE5-46EE-BB65-440F3A6B9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497E3CE-3452-4A6C-9101-941E56461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4751EF3-16BE-44CC-BC50-91791C644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B211D01-3485-4388-8C13-E1BF0169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6DF1D13-3CD1-470E-8C27-787B46F81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48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C358A7-E90E-4B66-8D2F-AE7EBCE43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586155-6432-4176-9680-CA18F2A9E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DDCD104-2F01-47E5-86FE-253AFBD4FF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03459C6-ADCB-4580-9D1F-82B381A5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FA14BFE-0ADB-4052-9179-A8F82D98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C75434E-CD93-40F4-949F-3BC00E90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532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21FF81-A1EB-40B4-9276-297703C06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FD0EB62-52C0-4862-AC69-EEE6CE93A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86F84EC-8537-4CDB-8430-AD6F567EA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91BDA48-CE55-41E0-B3CD-83B5A4BE96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B179CB4-3AE3-4076-B0FC-EE5DC76926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3E73F31-CA37-46CC-8A46-94244E52A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BFB3F06-CC64-4CAD-ADBF-35F09B103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63F37E3-C9C7-4E2C-ADDE-A836A9C73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154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2D2533-EA4C-4E80-B406-99F3CB255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6BEBA3B-A09A-48C1-BE18-A7D0A1D1A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BF69B58-83F1-4753-B658-0982C097C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88503C1-4CA3-459F-9805-8D6733ADB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196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40AAC4F-D7F1-4F23-A09F-CFF7162B4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B64E885-BC23-445D-93ED-F3984E4B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14A72A0-90CF-4C4C-BE73-38635BFB2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882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9B425C-F0B0-434B-831B-D754DD140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17865C-4921-40D2-8210-B41887B11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AA0920B-E2E7-4DCA-B901-50ACADA42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A69C478-3E7A-4009-8D50-320BF8C2E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4370F78-798C-402C-9313-839BD1F0C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CAF0C9E-38B4-4D4B-A1F9-DEE6AB7BE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9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F4C65D-B109-40F4-B667-4658DACE3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82516D9-CE77-4A7F-9200-5AFDD8B263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A152613-D356-441C-9755-6F87DDF33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4459605-7400-4945-9614-68A2BB148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67427EF-F978-4304-9754-A1514582D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31103B-9F87-45BE-BD2A-BB128A0C9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844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B379A-41E4-4D5B-AD56-88C5E90CA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AD6AD48-A1CC-4C44-97E3-D6136B36F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6997012-F09E-4ABD-B77D-707F6B62F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37298-EE27-4186-A27E-362C35CF8C47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398A3CC-7C18-4216-BE7E-01583406E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682922-25C9-4EFF-A91D-58108F479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CC3F5-A65F-4010-99FD-3DCA0C6BE1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688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0E0E03-B68B-4C93-A279-8BF48E21E6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am from,,,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FB0F6E0-D2C7-4585-A5D6-C970940713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Lesson 3 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255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A1BFFD8-6886-41FC-A92C-655D2AD3D39F}"/>
              </a:ext>
            </a:extLst>
          </p:cNvPr>
          <p:cNvSpPr txBox="1"/>
          <p:nvPr/>
        </p:nvSpPr>
        <p:spPr>
          <a:xfrm>
            <a:off x="768626" y="397566"/>
            <a:ext cx="34985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Amazing Spidey</a:t>
            </a:r>
          </a:p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Quiet teenager</a:t>
            </a:r>
          </a:p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next door</a:t>
            </a:r>
          </a:p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Bite</a:t>
            </a:r>
          </a:p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powers</a:t>
            </a:r>
          </a:p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</a:t>
            </a:r>
          </a:p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</a:p>
          <a:p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Climb trees</a:t>
            </a:r>
          </a:p>
          <a:p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Enemy</a:t>
            </a:r>
          </a:p>
          <a:p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Evil</a:t>
            </a:r>
          </a:p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out</a:t>
            </a:r>
          </a:p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Brilliant film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DCFDF1B-EBF4-4AE7-A275-8B9D4CED5DB0}"/>
              </a:ext>
            </a:extLst>
          </p:cNvPr>
          <p:cNvSpPr txBox="1"/>
          <p:nvPr/>
        </p:nvSpPr>
        <p:spPr>
          <a:xfrm>
            <a:off x="6095999" y="397566"/>
            <a:ext cx="4333462" cy="569386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 фильм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Враг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силы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Кусать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Тихий подросток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по соседству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Удивительный паук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Лазать по деревьям</a:t>
            </a:r>
          </a:p>
        </p:txBody>
      </p:sp>
    </p:spTree>
    <p:extLst>
      <p:ext uri="{BB962C8B-B14F-4D97-AF65-F5344CB8AC3E}">
        <p14:creationId xmlns="" xmlns:p14="http://schemas.microsoft.com/office/powerpoint/2010/main" val="96570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E1E67D2-3B41-46A4-9972-3A3097AF967F}"/>
              </a:ext>
            </a:extLst>
          </p:cNvPr>
          <p:cNvSpPr txBox="1"/>
          <p:nvPr/>
        </p:nvSpPr>
        <p:spPr>
          <a:xfrm>
            <a:off x="662609" y="780800"/>
            <a:ext cx="6096000" cy="52629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Peter Parker is a q………….t ………   . He lives in a small house in New York City with his Aunt Mary. Peter hasn't got many friends his b…….. f………., Mary Jane, lives the n……. d……..    .One day a spider b……… Peter in a science lab, now he's got s………..    p……….  . He is s……… and f……  and he can c……. walls just like a spider. People love him but his e……..the e……. Green Goblin is after  him. Can Spider-Man stop him?  W…… this b………. film to f…… out.</a:t>
            </a: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80A178D-A12D-4AEB-9BAA-A19890C12C9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19258" y="0"/>
            <a:ext cx="5098422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72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E1E67D2-3B41-46A4-9972-3A3097AF967F}"/>
              </a:ext>
            </a:extLst>
          </p:cNvPr>
          <p:cNvSpPr txBox="1"/>
          <p:nvPr/>
        </p:nvSpPr>
        <p:spPr>
          <a:xfrm>
            <a:off x="662609" y="780800"/>
            <a:ext cx="7156174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/>
              <a:t>……………is a quiet teenager. </a:t>
            </a:r>
          </a:p>
          <a:p>
            <a:r>
              <a:rPr lang="en-US" sz="2800" dirty="0"/>
              <a:t>He lives in …………….City with ………Mary. </a:t>
            </a:r>
          </a:p>
          <a:p>
            <a:r>
              <a:rPr lang="en-US" sz="2800" dirty="0"/>
              <a:t>Peter hasn't got many ……… his b…….. f……….,</a:t>
            </a:r>
          </a:p>
          <a:p>
            <a:r>
              <a:rPr lang="en-US" sz="2800" dirty="0"/>
              <a:t> Mary Jane, lives the n……. d……..    .</a:t>
            </a:r>
          </a:p>
          <a:p>
            <a:r>
              <a:rPr lang="en-US" sz="2800" dirty="0"/>
              <a:t>One day a    ………    bites   him </a:t>
            </a:r>
          </a:p>
          <a:p>
            <a:r>
              <a:rPr lang="en-US" sz="2800" dirty="0"/>
              <a:t>in  a …………       ………………….  . </a:t>
            </a:r>
          </a:p>
          <a:p>
            <a:r>
              <a:rPr lang="en-US" sz="2800" dirty="0"/>
              <a:t>now he's got s………..    p……….  . </a:t>
            </a:r>
          </a:p>
          <a:p>
            <a:r>
              <a:rPr lang="en-US" sz="2800" dirty="0"/>
              <a:t>He is s……… and f……  and he can c…….</a:t>
            </a:r>
          </a:p>
          <a:p>
            <a:r>
              <a:rPr lang="en-US" sz="2800" dirty="0"/>
              <a:t> walls just like a ………. . </a:t>
            </a:r>
          </a:p>
          <a:p>
            <a:r>
              <a:rPr lang="en-US" sz="2800" dirty="0"/>
              <a:t>His e……..the e……. Green Goblin is</a:t>
            </a:r>
          </a:p>
          <a:p>
            <a:r>
              <a:rPr lang="en-US" sz="2800" dirty="0"/>
              <a:t> after  him. </a:t>
            </a: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80A178D-A12D-4AEB-9BAA-A19890C12C9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84753" y="783770"/>
            <a:ext cx="3628127" cy="47548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638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670" y="453527"/>
            <a:ext cx="10694305" cy="594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55FF63F-D8AF-41F3-8762-3B3B73D58F2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3846" y="164309"/>
            <a:ext cx="8303472" cy="65293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27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8457" y="640080"/>
            <a:ext cx="77985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Выбери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правильный вариант.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want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those/that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trainers with the blue stripe.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Does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those/that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dog bite?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Can I have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this/these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apple?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That/these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my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CD.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 you want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that/these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shoes?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that/those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carrots good?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 don’t like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this/these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insects.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know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that/these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boy.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7017" y="927463"/>
            <a:ext cx="666205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Choose the correct word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this/ these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pencil?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This/ these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my shoes.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That/those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book is old.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 / these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pens are red.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that /those a hippo?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That/ those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shoes are beautiful.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This/these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a nice house.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That/those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Jack.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this/these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your photo?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83EDB2C-7699-4F1A-87EE-51F5451E0C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6631" t="20081" r="25977" b="14379"/>
          <a:stretch/>
        </p:blipFill>
        <p:spPr>
          <a:xfrm>
            <a:off x="1537252" y="371061"/>
            <a:ext cx="8163340" cy="63471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2B017B5-1873-4EAB-B43B-CCCFCFF1E94D}"/>
              </a:ext>
            </a:extLst>
          </p:cNvPr>
          <p:cNvSpPr txBox="1"/>
          <p:nvPr/>
        </p:nvSpPr>
        <p:spPr>
          <a:xfrm>
            <a:off x="1060174" y="4320209"/>
            <a:ext cx="3564835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Make up sentences . Use </a:t>
            </a:r>
            <a:r>
              <a:rPr lang="en-US" sz="3200" b="1" dirty="0"/>
              <a:t>this/these</a:t>
            </a:r>
          </a:p>
          <a:p>
            <a:r>
              <a:rPr lang="en-US" sz="3200" b="1" dirty="0"/>
              <a:t>That/ those </a:t>
            </a:r>
            <a:endParaRPr lang="ru-RU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3B5E09E-ED58-44A1-9FEA-6771B9C9297E}"/>
              </a:ext>
            </a:extLst>
          </p:cNvPr>
          <p:cNvSpPr txBox="1"/>
          <p:nvPr/>
        </p:nvSpPr>
        <p:spPr>
          <a:xfrm>
            <a:off x="1060174" y="5889869"/>
            <a:ext cx="3564835" cy="8283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8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5ef78201af6e49de6dfddcf88f2dc7fdae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372</Words>
  <Application>Microsoft Office PowerPoint</Application>
  <PresentationFormat>Произвольный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I am from,,,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out </dc:title>
  <dc:creator>Елена Каневская</dc:creator>
  <cp:lastModifiedBy>1</cp:lastModifiedBy>
  <cp:revision>14</cp:revision>
  <dcterms:created xsi:type="dcterms:W3CDTF">2021-09-19T10:04:21Z</dcterms:created>
  <dcterms:modified xsi:type="dcterms:W3CDTF">2021-10-31T07:56:43Z</dcterms:modified>
</cp:coreProperties>
</file>