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3" r:id="rId3"/>
    <p:sldId id="286" r:id="rId4"/>
    <p:sldId id="287" r:id="rId5"/>
    <p:sldId id="275" r:id="rId6"/>
    <p:sldId id="280" r:id="rId7"/>
    <p:sldId id="279" r:id="rId8"/>
    <p:sldId id="278" r:id="rId9"/>
    <p:sldId id="277" r:id="rId10"/>
    <p:sldId id="283" r:id="rId11"/>
    <p:sldId id="261" r:id="rId12"/>
    <p:sldId id="271" r:id="rId13"/>
    <p:sldId id="270" r:id="rId14"/>
    <p:sldId id="269" r:id="rId15"/>
    <p:sldId id="262" r:id="rId16"/>
    <p:sldId id="260" r:id="rId17"/>
    <p:sldId id="272" r:id="rId18"/>
    <p:sldId id="268" r:id="rId19"/>
    <p:sldId id="267" r:id="rId20"/>
    <p:sldId id="266" r:id="rId21"/>
    <p:sldId id="265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AB6DA-6D0B-4CC4-BD45-8A49867CFBB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BADDA-5715-460C-B31A-9E2A27678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2.jpe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514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-1386149"/>
            <a:ext cx="835824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rgbClr val="FF0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Мастер – класс на тему: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190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«Дымковская игрушка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своими руками»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воспитатель высшей категории </a:t>
            </a:r>
          </a:p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Ивонина</a:t>
            </a:r>
          </a:p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Диана Николаевна</a:t>
            </a:r>
          </a:p>
          <a:p>
            <a:pPr marL="0" marR="0" lvl="0" indent="1905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«Д/с №17»</a:t>
            </a:r>
          </a:p>
          <a:p>
            <a:pPr marL="0" marR="0" lvl="0" indent="1905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baseline="0" dirty="0" err="1" smtClean="0">
                <a:latin typeface="Times New Roman" pitchFamily="18" charset="0"/>
                <a:cs typeface="Times New Roman" pitchFamily="18" charset="0"/>
              </a:rPr>
              <a:t>.Александров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://img-fotki.yandex.ru/get/4428/126030467.ab/0_5ec79_d90e506f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645024"/>
            <a:ext cx="1643074" cy="2629001"/>
          </a:xfrm>
          <a:prstGeom prst="roundRect">
            <a:avLst/>
          </a:prstGeom>
          <a:noFill/>
        </p:spPr>
      </p:pic>
      <p:pic>
        <p:nvPicPr>
          <p:cNvPr id="27655" name="Picture 7" descr="http://narodpromusl.vahmuk.edusite.ru/images/p54_0024-028-sobachij-val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218388" y="3278943"/>
            <a:ext cx="2000264" cy="2909455"/>
          </a:xfrm>
          <a:prstGeom prst="roundRect">
            <a:avLst/>
          </a:prstGeom>
          <a:noFill/>
        </p:spPr>
      </p:pic>
      <p:pic>
        <p:nvPicPr>
          <p:cNvPr id="27659" name="Picture 11" descr="http://www.rod.dn.ua/images/catalog/38/546x-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429000"/>
            <a:ext cx="4271956" cy="3207879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377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500166" y="1142984"/>
            <a:ext cx="7143768" cy="501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ФГОС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одним из условий, необходимых для создания социальной ситуации развития детей является взаимодействие с родителями по вопросам образования ребенка, вовлечение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Мои документы\ДОУ №20\Картинки\ФГОС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3464" cy="20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357166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долгосрочного проекта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Сказочное Дымково»</a:t>
            </a:r>
          </a:p>
        </p:txBody>
      </p:sp>
      <p:pic>
        <p:nvPicPr>
          <p:cNvPr id="5" name="Рисунок 4" descr="C:\Users\Админ\AppData\Local\Microsoft\Windows\Temporary Internet Files\Content.Word\IMG_20170118_10071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3357586" cy="2215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www.maam.ru/upload/blogs/3bcf1b88c5f9646eb06d0fb607258b31.jpg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214818"/>
            <a:ext cx="328614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Админ\Desktop\все презентации\с телефона фото\IMG_20160425_0920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3357586" cy="2118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www.maam.ru/upload/blogs/11c2c76208300d1f04db9e4a1e531b0f.jpg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714488"/>
            <a:ext cx="335758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pic>
        <p:nvPicPr>
          <p:cNvPr id="4" name="Рисунок 3" descr="http://www.maam.ru/upload/blogs/detsad-304153-144560717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3357586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maam.ru/upload/blogs/46200d8aa3f920450bddefb94b17420a.jpg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"/>
          <a:stretch>
            <a:fillRect/>
          </a:stretch>
        </p:blipFill>
        <p:spPr bwMode="auto">
          <a:xfrm>
            <a:off x="4857752" y="1643050"/>
            <a:ext cx="3429024" cy="2095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214290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долгосрочного проекта «Сказочное Дымково»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maam.ru/images/users/photos/medium/de462a77a3c8be943c9382f6a00116cc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286256"/>
            <a:ext cx="3528845" cy="2255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://co109.mskobr.ru/images/IMGA095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357694"/>
            <a:ext cx="3214710" cy="2196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85918" y="357166"/>
            <a:ext cx="58521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поделок  «Вятское чудо»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дмин\AppData\Local\Microsoft\Windows\Temporary Internet Files\Content.Word\IMG_20170119_16232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14488"/>
            <a:ext cx="8286808" cy="435771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pic>
        <p:nvPicPr>
          <p:cNvPr id="5122" name="Picture 2" descr="https://adsl.zveronline.ru/projects/articles/2012/01/10/dymka_toy_creating/teh-3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143380"/>
            <a:ext cx="2428892" cy="2001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https://img-fotki.yandex.ru/get/6512/23238036.7f/0_105818_74133f77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643182"/>
            <a:ext cx="394460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2976" y="500042"/>
            <a:ext cx="6543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дымковских игрушек из глины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fs1.ppt4web.ru/images/95377/139915/640/img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57298"/>
            <a:ext cx="321471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pic>
        <p:nvPicPr>
          <p:cNvPr id="28674" name="Picture 2" descr="http://www.playing-field.ru/img/2015/051721/18089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85926"/>
            <a:ext cx="7689078" cy="4029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596" y="357166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Ценность дымковской игрушки заключена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уникальности ручной работы.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1785950" cy="2786082"/>
          </a:xfrm>
          <a:prstGeom prst="rect">
            <a:avLst/>
          </a:prstGeom>
          <a:noFill/>
        </p:spPr>
      </p:pic>
      <p:pic>
        <p:nvPicPr>
          <p:cNvPr id="4" name="Picture 8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857364"/>
            <a:ext cx="1785950" cy="2786082"/>
          </a:xfrm>
          <a:prstGeom prst="rect">
            <a:avLst/>
          </a:prstGeom>
          <a:noFill/>
        </p:spPr>
      </p:pic>
      <p:pic>
        <p:nvPicPr>
          <p:cNvPr id="5" name="Picture 4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071942"/>
            <a:ext cx="2071702" cy="2002622"/>
          </a:xfrm>
          <a:prstGeom prst="rect">
            <a:avLst/>
          </a:prstGeom>
          <a:noFill/>
        </p:spPr>
      </p:pic>
      <p:pic>
        <p:nvPicPr>
          <p:cNvPr id="6" name="Picture 6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93075" y="1678769"/>
            <a:ext cx="2786082" cy="1571636"/>
          </a:xfrm>
          <a:prstGeom prst="rect">
            <a:avLst/>
          </a:prstGeom>
          <a:noFill/>
        </p:spPr>
      </p:pic>
      <p:pic>
        <p:nvPicPr>
          <p:cNvPr id="7" name="Picture 2" descr="https://ds03.infourok.ru/uploads/ex/0f6c/000120db-9fa2cc35/hello_html_m600629fc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79079" y="1535905"/>
            <a:ext cx="2500330" cy="1714488"/>
          </a:xfrm>
          <a:prstGeom prst="rect">
            <a:avLst/>
          </a:prstGeom>
          <a:noFill/>
        </p:spPr>
      </p:pic>
      <p:pic>
        <p:nvPicPr>
          <p:cNvPr id="8" name="Picture 10" descr="http://www.maam.ru/upload/blogs/detsad-133682-140907808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143380"/>
            <a:ext cx="1829633" cy="1928826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6286520"/>
            <a:ext cx="5905500" cy="381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00232" y="214290"/>
            <a:ext cx="55138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Узоры дымковских игрушек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357166"/>
            <a:ext cx="7566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Техника изготовления дымковской барышни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www.colourbox.com/preview/5337558-plastic-bott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1285884" cy="2357454"/>
          </a:xfrm>
          <a:prstGeom prst="rect">
            <a:avLst/>
          </a:prstGeom>
          <a:noFill/>
        </p:spPr>
      </p:pic>
      <p:pic>
        <p:nvPicPr>
          <p:cNvPr id="18436" name="Picture 4" descr="http://gi1.md.alicdn.com/bao/uploaded/i1/T1x6TIXlpdXXXrwJwW_0228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500174"/>
            <a:ext cx="2166886" cy="2381200"/>
          </a:xfrm>
          <a:prstGeom prst="rect">
            <a:avLst/>
          </a:prstGeom>
          <a:noFill/>
        </p:spPr>
      </p:pic>
      <p:pic>
        <p:nvPicPr>
          <p:cNvPr id="18438" name="Picture 6" descr="http://mywishlist.ru/pic/i/wish/orig/008/496/670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1785926"/>
            <a:ext cx="2471308" cy="1928826"/>
          </a:xfrm>
          <a:prstGeom prst="rect">
            <a:avLst/>
          </a:prstGeom>
          <a:noFill/>
        </p:spPr>
      </p:pic>
      <p:pic>
        <p:nvPicPr>
          <p:cNvPr id="18440" name="Picture 8" descr="http://productmir.ru/offers_images/102963190991988740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1571612"/>
            <a:ext cx="1513331" cy="1982793"/>
          </a:xfrm>
          <a:prstGeom prst="rect">
            <a:avLst/>
          </a:prstGeom>
          <a:noFill/>
        </p:spPr>
      </p:pic>
      <p:pic>
        <p:nvPicPr>
          <p:cNvPr id="18442" name="Picture 10" descr="https://hdfreefoto.files.wordpress.com/2014/09/gouache-paint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500570"/>
            <a:ext cx="2825668" cy="1833859"/>
          </a:xfrm>
          <a:prstGeom prst="rect">
            <a:avLst/>
          </a:prstGeom>
          <a:noFill/>
        </p:spPr>
      </p:pic>
      <p:pic>
        <p:nvPicPr>
          <p:cNvPr id="18446" name="Picture 14" descr="http://espfoto.ru/images1/57625bda2455d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14818"/>
            <a:ext cx="1000132" cy="2381267"/>
          </a:xfrm>
          <a:prstGeom prst="rect">
            <a:avLst/>
          </a:prstGeom>
          <a:noFill/>
        </p:spPr>
      </p:pic>
      <p:pic>
        <p:nvPicPr>
          <p:cNvPr id="18448" name="Picture 16" descr="http://www.cosyma.ru/UserFiles/Image/Guash_gamma/95030161_1_big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357694"/>
            <a:ext cx="1714512" cy="2116681"/>
          </a:xfrm>
          <a:prstGeom prst="rect">
            <a:avLst/>
          </a:prstGeom>
          <a:noFill/>
        </p:spPr>
      </p:pic>
      <p:pic>
        <p:nvPicPr>
          <p:cNvPr id="18450" name="Picture 18" descr="https://otvet.imgsmail.ru/download/u_5dc67cc1aafcebd1187fc511dd671709_80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143380"/>
            <a:ext cx="127227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428604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 заготовки для будущей дымковской барышни из пластиковой бутылки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vtemu.by/wp-content/uploads/2015/06/11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5105613" cy="3005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514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571480"/>
            <a:ext cx="5699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Покрытие заготовки слоем пластилина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93" y="1615353"/>
            <a:ext cx="514350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8057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pic>
        <p:nvPicPr>
          <p:cNvPr id="27659" name="Picture 11" descr="http://www.rod.dn.ua/images/catalog/38/546x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1709" y="4509120"/>
            <a:ext cx="4271956" cy="2160240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FF0000"/>
                </a:solidFill>
                <a:latin typeface="Open Sans"/>
              </a:rPr>
              <a:t>Цель :</a:t>
            </a:r>
            <a:endParaRPr lang="ru-RU" sz="2800" dirty="0">
              <a:solidFill>
                <a:srgbClr val="FF0000"/>
              </a:solidFill>
              <a:latin typeface="Open Sans"/>
            </a:endParaRP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, serif"/>
              </a:rPr>
              <a:t>Познакомить с дымковской игрушкой, с элементами дымковской росписи, формировать у детей познавательно-творческого интереса к русской народной культуре, через ознакомление с дымковской игрушкой, и организацию художественно-продуктивной и творческой деятельности, формировать умения украшать дымковскими узорами силуэты игрушек и другие предметы, способствовать увеличению кругозора детей, обогащать лексический запас, видеть красоту игрушки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514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сделать небольшой шарик, который будет выполнять роль головы. Сплести из пластилина косу, сделать головной убор, руки и всевозможные дополнительные элементы.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2298506"/>
            <a:ext cx="4659982" cy="3938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428604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Пластилиновую форму необходимо тщательно посыпать мукой и покрасить всю фигурку в единый белый цвет.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37" y="2276872"/>
            <a:ext cx="5143500" cy="4199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www.shoppy.ru/files/o/b/2015/02/14234629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200026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znaigorod.ru/storage/files/235266/region/803/1080/130/0/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0"/>
            <a:ext cx="1643074" cy="3113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fs00.infourok.ru/images/doc/199/227308/img1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14290"/>
            <a:ext cx="1785950" cy="3220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doc4web.ru/uploads/files/37/36572/hello_html_m509ea93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14290"/>
            <a:ext cx="1857388" cy="2957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ages.easyfreeclipart.com/1180/lady-russian-traditional-toy-dymkovskaya-kirov-russia-118086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571876"/>
            <a:ext cx="2000264" cy="3010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antikvaroshop.ru/image/Large/multimedia/audio_cd_covers/1012431982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643314"/>
            <a:ext cx="2071702" cy="2999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refleader.ru/files/2/4372f52ca3c46eb401e672978bc6e20d.html_files/3.pn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278608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5079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-356651"/>
            <a:ext cx="8463854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u="sng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u="sng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u="sng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Совершенствовать знания детей о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дымковской игрушке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Учить лепить из глины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дымковскую игрушку </a:t>
            </a:r>
            <a:r>
              <a:rPr lang="ru-RU" sz="20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u="sng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</a:t>
            </a:r>
            <a:r>
              <a:rPr lang="ru-RU" sz="2000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лепки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раскатывание, вытягивание,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сглаживание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Формировать представления детей о станице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Дымково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интерес к 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дымковским игрушкам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эстетические чувства, умение внимательно слушать воспитателя и отвечать на вопросы.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Вызывать желание что-то сделать самим, перенимая у народных умельцев несложные приемы.</a:t>
            </a:r>
          </a:p>
          <a:p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интерес к народному быту и изделиям декоративно-прикладного искусства, фольклору России.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уважительное и бережное отношение к культуре и истории своей Родины.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7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886" y="-68245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04665"/>
            <a:ext cx="84969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Arial" panose="020B0604020202020204" pitchFamily="34" charset="0"/>
              </a:rPr>
              <a:t>Планируемые результаты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: дети проявляют познавательный интерес к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дымковским игрушкам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 узнают о станице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Дымково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о том, как жители станицы изготавливали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игрушки из глины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 совершенствуют приемы лепки из глины; используют в речи новые слова; бережно относятся к предметам рукотворного мира</a:t>
            </a:r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https://ds05.infourok.ru/uploads/ex/031d/000e820c-f8f52501/img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94284"/>
            <a:ext cx="8496944" cy="406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9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428604"/>
            <a:ext cx="3357586" cy="59093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натуре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исследователь.</a:t>
            </a:r>
          </a:p>
          <a:p>
            <a:pPr marL="0" marR="0" lvl="0" indent="449263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познания у ребенка происходит эмоционально-практическим путем.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Админ\Desktop\все презентации\с телефона фото\IMG_20160407_1601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2088232" cy="344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Админ\Desktop\все презентации\с телефона фото\IMG_20160427_07433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857232"/>
            <a:ext cx="205802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623" y="-33148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252354"/>
            <a:ext cx="70008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дним из направлений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и образования дошкольников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ФГОС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 художественно-эстетическое развитие.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Админ\AppData\Local\Microsoft\Windows\Temporary Internet Files\Content.Word\IMG_20160419_10230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4702" y="2204864"/>
            <a:ext cx="2529970" cy="427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Админ\AppData\Local\Microsoft\Windows\Temporary Internet Files\Content.Word\IMG_20170118_0938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636912"/>
            <a:ext cx="4576022" cy="2763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357166"/>
            <a:ext cx="77153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процессе создания предметов декоративно-прикладного искусства у детей закрепляются знания эталонов формы и цвета, формируются представления о предметах декоративно-прикладного искусства в жизни, развивается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умение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видеть в реальных предметах новизну и элементы сказочности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Админ\AppData\Local\Microsoft\Windows\Temporary Internet Files\Content.Word\IMG_20170130_0944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3643314"/>
            <a:ext cx="142876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дмин\AppData\Local\Microsoft\Windows\Temporary Internet Files\Content.Word\IMG_20170130_09501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357694"/>
            <a:ext cx="135732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725" y="3278492"/>
            <a:ext cx="2794613" cy="3365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0"/>
            <a:ext cx="77153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сновой вид деятельности  детей –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накомство с народным искусством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начинается с Народной игрушки.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аибольший эмоциональный отклик у детей вызывают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дымковские игрушки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Дымковская игрушка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плод легкой шутки, богатой народной фантазии.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группа\AppData\Local\Microsoft\Windows\INetCache\Content.Word\IMG_20170216_08252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492895"/>
            <a:ext cx="2878610" cy="3895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606263"/>
            <a:ext cx="3484866" cy="3782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dn.pixabay.com/photo/2014/02/16/06/46/abstract-267046_960_7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8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4" descr="https://ds03.infourok.ru/uploads/ex/0229/0001afd8-1ede007b/hello_html_mbda1c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00687" y="3214687"/>
            <a:ext cx="6858000" cy="428626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779912" y="1684241"/>
            <a:ext cx="4508542" cy="334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Дымковская игрушка является особым видом народного творчества,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которая  вошла в быт ДОУ, украшает интерьер групп, воспитывает в детях любовь к родному краю.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группа\AppData\Local\Microsoft\Windows\INetCache\Content.Word\IMG_20170216_08261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916004"/>
            <a:ext cx="3312368" cy="4745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348</Words>
  <Application>Microsoft Office PowerPoint</Application>
  <PresentationFormat>Экран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Пользователь</cp:lastModifiedBy>
  <cp:revision>25</cp:revision>
  <dcterms:created xsi:type="dcterms:W3CDTF">2017-01-20T18:25:29Z</dcterms:created>
  <dcterms:modified xsi:type="dcterms:W3CDTF">2021-10-31T19:21:52Z</dcterms:modified>
</cp:coreProperties>
</file>