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05D0D1-152F-441F-91C7-E1392431DBC4}" v="105" dt="2021-10-31T16:09:58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6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42177-EBBA-4EAD-90AF-FE951AFF4655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F65FE-6DDC-4E02-A9C5-11EA0D057A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kartinki-otkrytki-s-9-maya-2018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92082" y="1556792"/>
            <a:ext cx="9145021" cy="455509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  <a:latin typeface="Arial Black"/>
              </a:rPr>
              <a:t>ПРОЕКТ</a:t>
            </a:r>
            <a:endParaRPr lang="ru-RU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r>
              <a:rPr lang="ru-RU" sz="3600">
                <a:solidFill>
                  <a:srgbClr val="FF0000"/>
                </a:solidFill>
                <a:latin typeface="Arial Black"/>
              </a:rPr>
              <a:t>«МЫ ПОМНИМ! МЫ </a:t>
            </a:r>
            <a:r>
              <a:rPr lang="ru-RU" sz="3600" dirty="0">
                <a:solidFill>
                  <a:srgbClr val="FF0000"/>
                </a:solidFill>
                <a:latin typeface="Arial Black"/>
              </a:rPr>
              <a:t>ГОРДИМСЯ!</a:t>
            </a:r>
            <a:endParaRPr lang="ru-RU">
              <a:cs typeface="Calibri"/>
            </a:endParaRPr>
          </a:p>
          <a:p>
            <a:pPr algn="ctr"/>
            <a:endParaRPr lang="ru-RU" dirty="0">
              <a:solidFill>
                <a:srgbClr val="FF0000"/>
              </a:solidFill>
              <a:latin typeface="Arial Black"/>
            </a:endParaRPr>
          </a:p>
          <a:p>
            <a:pPr algn="ctr"/>
            <a:r>
              <a:rPr lang="ru-RU">
                <a:solidFill>
                  <a:srgbClr val="FF0000"/>
                </a:solidFill>
                <a:latin typeface="Arial Black"/>
              </a:rPr>
              <a:t>СРЕДНЯЯ ГРУППА № 4</a:t>
            </a:r>
            <a:r>
              <a:rPr lang="ru-RU" sz="3600" dirty="0">
                <a:solidFill>
                  <a:srgbClr val="FF0000"/>
                </a:solidFill>
                <a:latin typeface="Arial Black"/>
              </a:rPr>
              <a:t> </a:t>
            </a:r>
            <a:endParaRPr lang="ru-RU" sz="3600">
              <a:solidFill>
                <a:srgbClr val="FF0000"/>
              </a:solidFill>
              <a:latin typeface="Arial Black"/>
              <a:cs typeface="Calibri"/>
            </a:endParaRPr>
          </a:p>
          <a:p>
            <a:pPr algn="r"/>
            <a:endParaRPr lang="ru-RU" sz="1600" dirty="0">
              <a:solidFill>
                <a:srgbClr val="FF0000"/>
              </a:solidFill>
            </a:endParaRPr>
          </a:p>
          <a:p>
            <a:pPr algn="r"/>
            <a:endParaRPr lang="ru-RU" sz="1600" dirty="0">
              <a:solidFill>
                <a:srgbClr val="FF0000"/>
              </a:solidFill>
            </a:endParaRPr>
          </a:p>
          <a:p>
            <a:pPr algn="r"/>
            <a:endParaRPr lang="ru-RU" sz="1600" dirty="0">
              <a:solidFill>
                <a:srgbClr val="FF0000"/>
              </a:solidFill>
            </a:endParaRPr>
          </a:p>
          <a:p>
            <a:pPr algn="r"/>
            <a:endParaRPr lang="ru-RU" sz="1600" dirty="0">
              <a:solidFill>
                <a:srgbClr val="FF0000"/>
              </a:solidFill>
            </a:endParaRPr>
          </a:p>
          <a:p>
            <a:pPr algn="r"/>
            <a:r>
              <a:rPr lang="ru-RU" sz="1600">
                <a:solidFill>
                  <a:srgbClr val="FF0000"/>
                </a:solidFill>
                <a:latin typeface="Arial Black"/>
              </a:rPr>
              <a:t>ПОДГОТОВИЛ ВОСПИТАТЕЛЬ:</a:t>
            </a:r>
            <a:endParaRPr lang="ru-RU" sz="1600">
              <a:solidFill>
                <a:srgbClr val="FF0000"/>
              </a:solidFill>
              <a:latin typeface="Arial Black"/>
              <a:cs typeface="Calibri"/>
            </a:endParaRPr>
          </a:p>
          <a:p>
            <a:pPr algn="r"/>
            <a:r>
              <a:rPr lang="ru-RU" sz="1600" err="1">
                <a:solidFill>
                  <a:srgbClr val="FF0000"/>
                </a:solidFill>
                <a:latin typeface="Arial Black"/>
              </a:rPr>
              <a:t>Статова</a:t>
            </a:r>
            <a:r>
              <a:rPr lang="ru-RU" sz="1600" dirty="0">
                <a:solidFill>
                  <a:srgbClr val="FF0000"/>
                </a:solidFill>
                <a:latin typeface="Arial Black"/>
              </a:rPr>
              <a:t> </a:t>
            </a:r>
            <a:r>
              <a:rPr lang="ru-RU" sz="1600">
                <a:solidFill>
                  <a:srgbClr val="FF0000"/>
                </a:solidFill>
                <a:latin typeface="Arial Black"/>
              </a:rPr>
              <a:t>Федора Дмитриевна</a:t>
            </a:r>
            <a:endParaRPr lang="ru-RU" sz="1600">
              <a:solidFill>
                <a:srgbClr val="FF0000"/>
              </a:solidFill>
              <a:latin typeface="Arial Black"/>
              <a:cs typeface="Calibri"/>
            </a:endParaRPr>
          </a:p>
          <a:p>
            <a:pPr algn="r"/>
            <a:endParaRPr lang="ru-RU" sz="1600" dirty="0">
              <a:solidFill>
                <a:srgbClr val="FF0000"/>
              </a:solidFill>
              <a:latin typeface="Arial Black"/>
              <a:cs typeface="Calibri"/>
            </a:endParaRPr>
          </a:p>
          <a:p>
            <a:pPr algn="ctr"/>
            <a:endParaRPr lang="ru-RU" sz="3600" dirty="0">
              <a:solidFill>
                <a:srgbClr val="FF0000"/>
              </a:solidFill>
              <a:latin typeface="Arial Black"/>
            </a:endParaRPr>
          </a:p>
          <a:p>
            <a:pPr algn="ctr"/>
            <a:r>
              <a:rPr lang="ru-RU" sz="1600" dirty="0">
                <a:solidFill>
                  <a:srgbClr val="FF0000"/>
                </a:solidFill>
                <a:latin typeface="Arial Black"/>
              </a:rPr>
              <a:t>Апрелевка 2020г.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23\Desktop\kartinki-otkrytki-s-9-maya-2018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9" name="Picture 3" descr="C:\Users\123\Downloads\скан газеты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548680"/>
            <a:ext cx="4885733" cy="54452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2967335"/>
            <a:ext cx="2880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На снимке (слева направо): Нина Герасимовна </a:t>
            </a:r>
            <a:r>
              <a:rPr lang="ru-RU" dirty="0" err="1">
                <a:solidFill>
                  <a:srgbClr val="FF0000"/>
                </a:solidFill>
              </a:rPr>
              <a:t>Пустакова</a:t>
            </a:r>
            <a:r>
              <a:rPr lang="ru-RU" dirty="0">
                <a:solidFill>
                  <a:srgbClr val="FF0000"/>
                </a:solidFill>
              </a:rPr>
              <a:t>, Александра Герасимовна </a:t>
            </a:r>
            <a:r>
              <a:rPr lang="ru-RU" dirty="0" err="1">
                <a:solidFill>
                  <a:srgbClr val="FF0000"/>
                </a:solidFill>
              </a:rPr>
              <a:t>Малофеева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23\Desktop\kartinki-otkrytki-s-9-maya-2018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0452" y="332656"/>
            <a:ext cx="8723829" cy="59093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ru-RU" dirty="0">
                <a:highlight>
                  <a:srgbClr val="C0C0C0"/>
                </a:highlight>
                <a:latin typeface="Times New Roman"/>
                <a:cs typeface="Times New Roman"/>
              </a:rPr>
              <a:t>Приближается замечательный праздник, который мы все готовимся встречать как самый главный праздник России – 75-летний Юбилей Великой Победы. В каждой семье были или есть близкие люди, которые в военные годы на фронте или в тылу своими руками ковали победу над врагом. </a:t>
            </a:r>
          </a:p>
          <a:p>
            <a:r>
              <a:rPr lang="ru-RU" dirty="0">
                <a:highlight>
                  <a:srgbClr val="C0C0C0"/>
                </a:highlight>
                <a:latin typeface="Times New Roman"/>
                <a:cs typeface="Times New Roman"/>
              </a:rPr>
              <a:t>В нашей семье – это бабушка моей бабушки – Александра Герасимовна </a:t>
            </a:r>
            <a:r>
              <a:rPr lang="ru-RU" err="1">
                <a:highlight>
                  <a:srgbClr val="C0C0C0"/>
                </a:highlight>
                <a:latin typeface="Times New Roman"/>
                <a:cs typeface="Times New Roman"/>
              </a:rPr>
              <a:t>Малофеева</a:t>
            </a:r>
            <a:r>
              <a:rPr lang="ru-RU" dirty="0">
                <a:highlight>
                  <a:srgbClr val="C0C0C0"/>
                </a:highlight>
                <a:latin typeface="Times New Roman"/>
                <a:cs typeface="Times New Roman"/>
              </a:rPr>
              <a:t> и её родная сестра – Нина Герасимовна </a:t>
            </a:r>
            <a:r>
              <a:rPr lang="ru-RU" err="1">
                <a:highlight>
                  <a:srgbClr val="C0C0C0"/>
                </a:highlight>
                <a:latin typeface="Times New Roman"/>
                <a:cs typeface="Times New Roman"/>
              </a:rPr>
              <a:t>Пустакова</a:t>
            </a:r>
            <a:r>
              <a:rPr lang="ru-RU" dirty="0">
                <a:highlight>
                  <a:srgbClr val="C0C0C0"/>
                </a:highlight>
                <a:latin typeface="Times New Roman"/>
                <a:cs typeface="Times New Roman"/>
              </a:rPr>
              <a:t>. Бабушка Шура и бабушка Нина были сёстрами-близнецами, и прожили долгую, трудную и очень интересную жизнь.</a:t>
            </a:r>
          </a:p>
          <a:p>
            <a:r>
              <a:rPr lang="ru-RU" dirty="0">
                <a:highlight>
                  <a:srgbClr val="C0C0C0"/>
                </a:highlight>
                <a:latin typeface="Times New Roman"/>
                <a:cs typeface="Times New Roman"/>
              </a:rPr>
              <a:t>Родились они 9 мая 1925 года в деревне </a:t>
            </a:r>
            <a:r>
              <a:rPr lang="ru-RU" err="1">
                <a:highlight>
                  <a:srgbClr val="C0C0C0"/>
                </a:highlight>
                <a:latin typeface="Times New Roman"/>
                <a:cs typeface="Times New Roman"/>
              </a:rPr>
              <a:t>Хлопово</a:t>
            </a:r>
            <a:r>
              <a:rPr lang="ru-RU" dirty="0">
                <a:highlight>
                  <a:srgbClr val="C0C0C0"/>
                </a:highlight>
                <a:latin typeface="Times New Roman"/>
                <a:cs typeface="Times New Roman"/>
              </a:rPr>
              <a:t> </a:t>
            </a:r>
            <a:r>
              <a:rPr lang="ru-RU" err="1">
                <a:highlight>
                  <a:srgbClr val="C0C0C0"/>
                </a:highlight>
                <a:latin typeface="Times New Roman"/>
                <a:cs typeface="Times New Roman"/>
              </a:rPr>
              <a:t>Наро-Фоминского</a:t>
            </a:r>
            <a:r>
              <a:rPr lang="ru-RU" dirty="0">
                <a:highlight>
                  <a:srgbClr val="C0C0C0"/>
                </a:highlight>
                <a:latin typeface="Times New Roman"/>
                <a:cs typeface="Times New Roman"/>
              </a:rPr>
              <a:t> района. Рано остались без отца. Их, а также их старшую сестру воспитывала одна мать, которая работала в то время в колхозе. В 191 году, когда вражеские полчища рвались к Москве, Шура и Нина, которым едва исполнилось шестнадцать лет, как и многие их ровесники, были призваны на «трудовой фронт»: рыли окопы на подступах к столице, устанавливали оборонительные укрепления. Затем р4аботали в колхозе, снабжая страну и армию продовольствием. После войны долгое время работали на НПО «Прибор». В семидесятые годы Нина Герасимовна избиралась народным депутатом от деревни </a:t>
            </a:r>
            <a:r>
              <a:rPr lang="ru-RU" err="1">
                <a:highlight>
                  <a:srgbClr val="C0C0C0"/>
                </a:highlight>
                <a:latin typeface="Times New Roman"/>
                <a:cs typeface="Times New Roman"/>
              </a:rPr>
              <a:t>Хлопово</a:t>
            </a:r>
            <a:r>
              <a:rPr lang="ru-RU" dirty="0">
                <a:highlight>
                  <a:srgbClr val="C0C0C0"/>
                </a:highlight>
                <a:latin typeface="Times New Roman"/>
                <a:cs typeface="Times New Roman"/>
              </a:rPr>
              <a:t>. Обе бабушки имели множество благодарностей и наград. 5 лет назад, в преддверии 70-летия Великой Победы им были вручены медали. В это же время о них была опубликована статья в газете «Апрелевка вчера, сегодня, завтра».</a:t>
            </a:r>
          </a:p>
          <a:p>
            <a:r>
              <a:rPr lang="ru-RU" dirty="0">
                <a:highlight>
                  <a:srgbClr val="C0C0C0"/>
                </a:highlight>
                <a:latin typeface="Times New Roman"/>
                <a:cs typeface="Times New Roman"/>
              </a:rPr>
              <a:t>9 мая, в день, когда страна будет отмечать 75-летний Юбилей Победы, бабушке Шуре и бабушке Нине исполнилось бы 95 лет… Их, к сожалению, уже нет с нами… Но в нашей семье мы будем их помнить всегда…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3\Desktop\kartinki-otkrytki-s-9-maya-2018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5021" y="2060848"/>
            <a:ext cx="8456947" cy="35394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sz="2800" b="1" dirty="0"/>
              <a:t>Творческий проект </a:t>
            </a:r>
            <a:r>
              <a:rPr lang="ru-RU" sz="2800" i="1" dirty="0"/>
              <a:t>«Мы </a:t>
            </a:r>
            <a:r>
              <a:rPr lang="ru-RU" sz="2800" b="1" i="1" dirty="0"/>
              <a:t>помним</a:t>
            </a:r>
            <a:r>
              <a:rPr lang="ru-RU" sz="2800" i="1" dirty="0"/>
              <a:t>! Мы </a:t>
            </a:r>
            <a:r>
              <a:rPr lang="ru-RU" sz="2800" b="1" i="1" dirty="0"/>
              <a:t>гордимся</a:t>
            </a:r>
            <a:r>
              <a:rPr lang="ru-RU" sz="2800" i="1" dirty="0"/>
              <a:t>!»</a:t>
            </a:r>
            <a:r>
              <a:rPr lang="ru-RU" sz="2800" dirty="0"/>
              <a:t> </a:t>
            </a:r>
            <a:r>
              <a:rPr lang="ru-RU" sz="2800" b="1" dirty="0"/>
              <a:t>средняя группа</a:t>
            </a:r>
            <a:endParaRPr lang="ru-RU" sz="2800" dirty="0">
              <a:cs typeface="Calibri"/>
            </a:endParaRPr>
          </a:p>
          <a:p>
            <a:r>
              <a:rPr lang="ru-RU" sz="2800" dirty="0"/>
              <a:t>Тема </a:t>
            </a:r>
            <a:r>
              <a:rPr lang="ru-RU" sz="2800" b="1" dirty="0"/>
              <a:t>проекта</a:t>
            </a:r>
            <a:r>
              <a:rPr lang="ru-RU" sz="2800" dirty="0"/>
              <a:t>: патриотическое воспитание</a:t>
            </a:r>
            <a:endParaRPr lang="ru-RU" sz="2800" dirty="0">
              <a:cs typeface="Calibri"/>
            </a:endParaRPr>
          </a:p>
          <a:p>
            <a:r>
              <a:rPr lang="ru-RU" sz="2800" dirty="0"/>
              <a:t>Название </a:t>
            </a:r>
            <a:r>
              <a:rPr lang="ru-RU" sz="2800" b="1" dirty="0"/>
              <a:t>проекта</a:t>
            </a:r>
            <a:r>
              <a:rPr lang="ru-RU" sz="2800" dirty="0"/>
              <a:t>: </a:t>
            </a:r>
            <a:r>
              <a:rPr lang="ru-RU" sz="2800" i="1" dirty="0"/>
              <a:t>«Мы </a:t>
            </a:r>
            <a:r>
              <a:rPr lang="ru-RU" sz="2800" b="1" i="1" dirty="0"/>
              <a:t>помним</a:t>
            </a:r>
            <a:r>
              <a:rPr lang="ru-RU" sz="2800" i="1" dirty="0"/>
              <a:t>, мы </a:t>
            </a:r>
            <a:r>
              <a:rPr lang="ru-RU" sz="2800" b="1" i="1" dirty="0"/>
              <a:t>гордимся</a:t>
            </a:r>
            <a:r>
              <a:rPr lang="ru-RU" sz="2800" i="1" dirty="0"/>
              <a:t>!»</a:t>
            </a:r>
            <a:endParaRPr lang="ru-RU" sz="2800" dirty="0">
              <a:cs typeface="Calibri"/>
            </a:endParaRPr>
          </a:p>
          <a:p>
            <a:r>
              <a:rPr lang="ru-RU" sz="2800" dirty="0"/>
              <a:t>Тип </a:t>
            </a:r>
            <a:r>
              <a:rPr lang="ru-RU" sz="2800" b="1" dirty="0"/>
              <a:t>проекта</a:t>
            </a:r>
            <a:r>
              <a:rPr lang="ru-RU" sz="2800" dirty="0"/>
              <a:t>: краткосрочный</a:t>
            </a:r>
            <a:endParaRPr lang="ru-RU" sz="2800" dirty="0">
              <a:cs typeface="Calibri"/>
            </a:endParaRPr>
          </a:p>
          <a:p>
            <a:r>
              <a:rPr lang="ru-RU" sz="2800" u="sng" dirty="0"/>
              <a:t>Срок реализации</a:t>
            </a:r>
            <a:r>
              <a:rPr lang="ru-RU" sz="2800" dirty="0"/>
              <a:t>: 2 недели</a:t>
            </a:r>
            <a:endParaRPr lang="ru-RU" sz="2800" dirty="0">
              <a:cs typeface="Calibri"/>
            </a:endParaRPr>
          </a:p>
          <a:p>
            <a:r>
              <a:rPr lang="ru-RU" sz="2800" dirty="0"/>
              <a:t>Участники </a:t>
            </a:r>
            <a:r>
              <a:rPr lang="ru-RU" sz="2800" b="1" dirty="0"/>
              <a:t>проекта</a:t>
            </a:r>
            <a:r>
              <a:rPr lang="ru-RU" sz="2800" dirty="0"/>
              <a:t>: дети </a:t>
            </a:r>
            <a:r>
              <a:rPr lang="ru-RU" sz="2800" b="1" dirty="0"/>
              <a:t>средней группы</a:t>
            </a:r>
            <a:r>
              <a:rPr lang="ru-RU" sz="2800" dirty="0"/>
              <a:t>, родители, воспитатели, музыкальный руководитель.</a:t>
            </a:r>
            <a:endParaRPr lang="ru-RU" sz="2800" dirty="0"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\Desktop\kartinki-otkrytki-s-9-maya-2018-29.jpg">
            <a:extLst>
              <a:ext uri="{FF2B5EF4-FFF2-40B4-BE49-F238E27FC236}">
                <a16:creationId xmlns:a16="http://schemas.microsoft.com/office/drawing/2014/main" id="{BB06B402-52FD-46C4-895B-1304CDF13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1A51EA-2B5B-4EB8-8DB9-086BA165CD36}"/>
              </a:ext>
            </a:extLst>
          </p:cNvPr>
          <p:cNvSpPr txBox="1"/>
          <p:nvPr/>
        </p:nvSpPr>
        <p:spPr>
          <a:xfrm>
            <a:off x="2771678" y="275631"/>
            <a:ext cx="5975937" cy="65248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ru-RU" sz="2000" b="1" dirty="0">
                <a:latin typeface="Times New Roman"/>
                <a:cs typeface="Times New Roman"/>
              </a:rPr>
              <a:t>Цель:</a:t>
            </a:r>
            <a:r>
              <a:rPr lang="ru-RU" sz="2000" dirty="0">
                <a:latin typeface="Times New Roman"/>
                <a:cs typeface="Times New Roman"/>
              </a:rPr>
              <a:t> Расширение знаний детей старшего дошкольного возраста о Великой Отечественной войне, о  героях войны и их подвигах, о детях войны, о празднике 9 мая и его значении, о символах праздника Победы.</a:t>
            </a:r>
          </a:p>
          <a:p>
            <a:pPr algn="just"/>
            <a:r>
              <a:rPr lang="ru-RU" sz="2000" dirty="0">
                <a:latin typeface="Times New Roman"/>
                <a:cs typeface="Times New Roman"/>
              </a:rPr>
              <a:t>Формирование гражданско-патриотических чувств у детей-дошкольников, воспитание чувства гордости за подвиг своего народа в Великой Отечественной войне, уважения к ветеранам.</a:t>
            </a:r>
          </a:p>
          <a:p>
            <a:pPr algn="just"/>
            <a:r>
              <a:rPr lang="ru-RU" sz="2000" b="1" dirty="0">
                <a:latin typeface="Times New Roman"/>
                <a:cs typeface="Times New Roman"/>
              </a:rPr>
              <a:t>Задачи: </a:t>
            </a:r>
            <a:r>
              <a:rPr lang="ru-RU" sz="2000" dirty="0">
                <a:latin typeface="Times New Roman"/>
                <a:cs typeface="Times New Roman"/>
              </a:rPr>
              <a:t>С помощью родителей группы подобрать материал и изготовить стенд «Никто не забыт, ничто не забыто», организовать выставку совместных с детьми  работ «Мы помним, мы гордимся»;</a:t>
            </a:r>
          </a:p>
          <a:p>
            <a:pPr algn="just"/>
            <a:r>
              <a:rPr lang="ru-RU" sz="2000" dirty="0">
                <a:latin typeface="Times New Roman"/>
                <a:cs typeface="Times New Roman"/>
              </a:rPr>
              <a:t>Подобрать материал и провести консультацию для родителей «Расскажите детям о Великой Победе»;</a:t>
            </a:r>
          </a:p>
          <a:p>
            <a:pPr algn="just"/>
            <a:r>
              <a:rPr lang="ru-RU" sz="2000" dirty="0">
                <a:latin typeface="Times New Roman"/>
                <a:cs typeface="Times New Roman"/>
              </a:rPr>
              <a:t>Подобрать и оформить папку – передвижку «Этот день Победы»</a:t>
            </a:r>
          </a:p>
          <a:p>
            <a:pPr algn="just"/>
            <a:r>
              <a:rPr lang="ru-RU" sz="2000" dirty="0">
                <a:latin typeface="Times New Roman"/>
                <a:cs typeface="Times New Roman"/>
              </a:rPr>
              <a:t>Подобрать материал и провести конкурс чтецов, посвященный Дню победы «Мы помним, мы гордимся»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5587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kartinki-otkrytki-s-9-maya-2018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123\Desktop\фото осень 5 гр\IMG_29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32656"/>
            <a:ext cx="2141984" cy="32129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24873" y="492020"/>
            <a:ext cx="382819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Arial Black"/>
              </a:rPr>
              <a:t>Прапрадедушка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Arial Black"/>
              </a:rPr>
              <a:t> </a:t>
            </a:r>
            <a:r>
              <a:rPr lang="ru-RU" sz="2400" err="1">
                <a:solidFill>
                  <a:srgbClr val="002060"/>
                </a:solidFill>
                <a:latin typeface="Arial Black"/>
              </a:rPr>
              <a:t>Каракулиной</a:t>
            </a:r>
            <a:r>
              <a:rPr lang="ru-RU" sz="2400" dirty="0">
                <a:solidFill>
                  <a:srgbClr val="002060"/>
                </a:solidFill>
                <a:latin typeface="Arial Black"/>
              </a:rPr>
              <a:t> Олеси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027" y="1945829"/>
            <a:ext cx="5544616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ru-RU" dirty="0">
                <a:latin typeface="Times New Roman"/>
                <a:cs typeface="Times New Roman"/>
              </a:rPr>
              <a:t>Пивоваров Дмитрий </a:t>
            </a:r>
            <a:r>
              <a:rPr lang="ru-RU" err="1">
                <a:latin typeface="Times New Roman"/>
                <a:cs typeface="Times New Roman"/>
              </a:rPr>
              <a:t>Корнеевич</a:t>
            </a:r>
            <a:r>
              <a:rPr lang="ru-RU" dirty="0">
                <a:latin typeface="Times New Roman"/>
                <a:cs typeface="Times New Roman"/>
              </a:rPr>
              <a:t> 1909-1980гг – рядовой (красноармеец), стрелок.</a:t>
            </a:r>
            <a:endParaRPr lang="ru-RU">
              <a:latin typeface="Times New Roman"/>
              <a:cs typeface="Times New Roman"/>
            </a:endParaRPr>
          </a:p>
          <a:p>
            <a:pPr algn="just"/>
            <a:r>
              <a:rPr lang="ru-RU" dirty="0">
                <a:latin typeface="Times New Roman"/>
                <a:cs typeface="Times New Roman"/>
              </a:rPr>
              <a:t>Ушел на фронт в 1943 году. Место призыва - Ставропольский край, Суворовский район, станица </a:t>
            </a:r>
            <a:r>
              <a:rPr lang="ru-RU" err="1">
                <a:latin typeface="Times New Roman"/>
                <a:cs typeface="Times New Roman"/>
              </a:rPr>
              <a:t>Боргустанская</a:t>
            </a:r>
            <a:r>
              <a:rPr lang="ru-RU" dirty="0">
                <a:latin typeface="Times New Roman"/>
                <a:cs typeface="Times New Roman"/>
              </a:rPr>
              <a:t>. Воевал на Украинском, Белорусском фронтах. Прошел по территории Польши, дошел до Австрии. </a:t>
            </a:r>
            <a:endParaRPr lang="ru-RU">
              <a:latin typeface="Times New Roman"/>
              <a:cs typeface="Calibri"/>
            </a:endParaRPr>
          </a:p>
          <a:p>
            <a:pPr algn="just"/>
            <a:r>
              <a:rPr lang="ru-RU" dirty="0">
                <a:latin typeface="Times New Roman"/>
                <a:cs typeface="Times New Roman"/>
              </a:rPr>
              <a:t>Мужественно отражая боевые атаки немецких войск, был трижды ранен: в ногу, затем в грудную клетку, последний раз - два ранения в голову. После этого долгое время провел в госпитале в Австрии. Вернулся домой в сентябре 1945 года - через полгода после объявления Великой Победы, все это время семья думала, что погиб. </a:t>
            </a:r>
            <a:endParaRPr lang="ru-RU">
              <a:latin typeface="Times New Roman"/>
              <a:cs typeface="Calibri"/>
            </a:endParaRPr>
          </a:p>
        </p:txBody>
      </p:sp>
      <p:pic>
        <p:nvPicPr>
          <p:cNvPr id="3076" name="Picture 4" descr="C:\Users\123\Desktop\проекты\Каракулина (Пивоваров Д. К.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645024"/>
            <a:ext cx="2265979" cy="2959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\Desktop\kartinki-otkrytki-s-9-maya-2018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149080"/>
            <a:ext cx="7723014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2060848"/>
            <a:ext cx="7560841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35896" y="1700808"/>
            <a:ext cx="3022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Медаль «За боевые заслуги»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79912" y="3573016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Медаль «За отвагу»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7984" y="476672"/>
            <a:ext cx="2066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НАГРАДЫ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23\Desktop\kartinki-otkrytki-s-9-maya-2018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204864"/>
            <a:ext cx="8020571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139952" y="1628800"/>
            <a:ext cx="2508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Орден Красной звезды.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23\Desktop\kartinki-otkrytki-s-9-maya-2018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8" name="Picture 4" descr="C:\Users\123\Desktop\фото осень 5 гр\IMG-20200211-WA00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4847862" cy="36358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99792" y="548680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Прапрадедушка 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</a:rPr>
              <a:t>Панова Константина.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</a:rPr>
              <a:t>Капитан Фролов Иван </a:t>
            </a:r>
            <a:r>
              <a:rPr lang="ru-RU" sz="2400" dirty="0" err="1">
                <a:solidFill>
                  <a:srgbClr val="FF0000"/>
                </a:solidFill>
              </a:rPr>
              <a:t>Андреивич</a:t>
            </a:r>
            <a:r>
              <a:rPr lang="ru-RU" sz="24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1988840"/>
            <a:ext cx="3881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Награждён орденом Красная звезда .</a:t>
            </a:r>
          </a:p>
          <a:p>
            <a:r>
              <a:rPr lang="ru-RU" dirty="0">
                <a:solidFill>
                  <a:srgbClr val="FF0000"/>
                </a:solidFill>
              </a:rPr>
              <a:t>За бои с немецким захватчиком.</a:t>
            </a:r>
          </a:p>
        </p:txBody>
      </p:sp>
      <p:pic>
        <p:nvPicPr>
          <p:cNvPr id="6149" name="Picture 5" descr="C:\Users\123\Desktop\фото осень 5 гр\IMG-20200211-WA00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789040"/>
            <a:ext cx="1918952" cy="2500124"/>
          </a:xfrm>
          <a:prstGeom prst="rect">
            <a:avLst/>
          </a:prstGeom>
          <a:noFill/>
        </p:spPr>
      </p:pic>
      <p:pic>
        <p:nvPicPr>
          <p:cNvPr id="6150" name="Picture 6" descr="C:\Users\123\Desktop\фото осень 5 гр\IMG_293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60648"/>
            <a:ext cx="2471406" cy="3307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23\Desktop\kartinki-otkrytki-s-9-maya-2018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07904" y="836712"/>
            <a:ext cx="2905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Прапрадедушка </a:t>
            </a:r>
          </a:p>
          <a:p>
            <a:pPr algn="ctr"/>
            <a:r>
              <a:rPr lang="ru-RU" sz="2400" dirty="0" err="1">
                <a:solidFill>
                  <a:srgbClr val="FF0000"/>
                </a:solidFill>
              </a:rPr>
              <a:t>Северинова</a:t>
            </a:r>
            <a:r>
              <a:rPr lang="ru-RU" sz="2400" dirty="0">
                <a:solidFill>
                  <a:srgbClr val="FF0000"/>
                </a:solidFill>
              </a:rPr>
              <a:t> Макара.</a:t>
            </a:r>
          </a:p>
        </p:txBody>
      </p:sp>
      <p:pic>
        <p:nvPicPr>
          <p:cNvPr id="7171" name="Picture 3" descr="C:\Users\123\Desktop\фото осень 5 гр\IMG-20200210-WA00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3384376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23\Desktop\kartinki-otkrytki-s-9-maya-2018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47864" y="692696"/>
            <a:ext cx="5409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Прапрабабушки Анохина Артёма .</a:t>
            </a:r>
          </a:p>
        </p:txBody>
      </p:sp>
      <p:pic>
        <p:nvPicPr>
          <p:cNvPr id="8195" name="Picture 3" descr="C:\Users\123\Downloads\DSC074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4475989" cy="3356992"/>
          </a:xfrm>
          <a:prstGeom prst="rect">
            <a:avLst/>
          </a:prstGeom>
          <a:noFill/>
        </p:spPr>
      </p:pic>
      <p:pic>
        <p:nvPicPr>
          <p:cNvPr id="8196" name="Picture 4" descr="C:\Users\123\Desktop\лепка - мышка\IMG-20200408-WA00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484785"/>
            <a:ext cx="3275856" cy="4367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655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alba670183@gmail.com</cp:lastModifiedBy>
  <cp:revision>48</cp:revision>
  <dcterms:created xsi:type="dcterms:W3CDTF">2020-04-14T08:43:28Z</dcterms:created>
  <dcterms:modified xsi:type="dcterms:W3CDTF">2021-10-31T16:45:15Z</dcterms:modified>
</cp:coreProperties>
</file>