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33C8-DF3E-437A-B8F4-B76BA50E7DF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64AAE-5C25-4029-BCE7-F7F27E3FE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81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33C8-DF3E-437A-B8F4-B76BA50E7DF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64AAE-5C25-4029-BCE7-F7F27E3FE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204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33C8-DF3E-437A-B8F4-B76BA50E7DF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64AAE-5C25-4029-BCE7-F7F27E3FE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26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33C8-DF3E-437A-B8F4-B76BA50E7DF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64AAE-5C25-4029-BCE7-F7F27E3FE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96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33C8-DF3E-437A-B8F4-B76BA50E7DF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64AAE-5C25-4029-BCE7-F7F27E3FE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55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33C8-DF3E-437A-B8F4-B76BA50E7DF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64AAE-5C25-4029-BCE7-F7F27E3FE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8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33C8-DF3E-437A-B8F4-B76BA50E7DF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64AAE-5C25-4029-BCE7-F7F27E3FE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12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33C8-DF3E-437A-B8F4-B76BA50E7DF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64AAE-5C25-4029-BCE7-F7F27E3FE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88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33C8-DF3E-437A-B8F4-B76BA50E7DF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64AAE-5C25-4029-BCE7-F7F27E3FE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15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33C8-DF3E-437A-B8F4-B76BA50E7DF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64AAE-5C25-4029-BCE7-F7F27E3FE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70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33C8-DF3E-437A-B8F4-B76BA50E7DF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64AAE-5C25-4029-BCE7-F7F27E3FE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55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833C8-DF3E-437A-B8F4-B76BA50E7DF1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64AAE-5C25-4029-BCE7-F7F27E3FE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153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8896" y="1111853"/>
            <a:ext cx="9144000" cy="1621221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Comic Sans MS" panose="030F0702030302020204" pitchFamily="66" charset="0"/>
              </a:rPr>
              <a:t> «Неделя ПДД в нашей группе.»</a:t>
            </a:r>
            <a:endParaRPr lang="ru-RU" sz="4800" b="1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81655" y="6061203"/>
            <a:ext cx="9144000" cy="1655762"/>
          </a:xfrm>
        </p:spPr>
        <p:txBody>
          <a:bodyPr/>
          <a:lstStyle/>
          <a:p>
            <a:r>
              <a:rPr lang="ru-RU" b="1" dirty="0" smtClean="0">
                <a:latin typeface="Comic Sans MS" panose="030F0702030302020204" pitchFamily="66" charset="0"/>
              </a:rPr>
              <a:t>Группа № 7 «Пчёлки»</a:t>
            </a:r>
          </a:p>
          <a:p>
            <a:r>
              <a:rPr lang="ru-RU" b="1" smtClean="0">
                <a:latin typeface="Comic Sans MS" panose="030F0702030302020204" pitchFamily="66" charset="0"/>
              </a:rPr>
              <a:t>2021г</a:t>
            </a:r>
            <a:endParaRPr lang="ru-RU" b="1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097" y="31084"/>
            <a:ext cx="11229805" cy="10912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923" y="2733074"/>
            <a:ext cx="2656619" cy="3164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ПДД - Правила дорожного движения (Минус)_(WHATAUDIO.RU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06102" y="61058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21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8000">
        <p14:flash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06413" y="281151"/>
            <a:ext cx="6779174" cy="6295697"/>
          </a:xfrm>
        </p:spPr>
        <p:txBody>
          <a:bodyPr>
            <a:normAutofit/>
          </a:bodyPr>
          <a:lstStyle/>
          <a:p>
            <a:endParaRPr lang="ru-RU" b="1" dirty="0" smtClean="0">
              <a:latin typeface="Comic Sans MS" panose="030F0702030302020204" pitchFamily="66" charset="0"/>
            </a:endParaRPr>
          </a:p>
          <a:p>
            <a:endParaRPr lang="ru-RU" b="1" dirty="0">
              <a:latin typeface="Comic Sans MS" panose="030F0702030302020204" pitchFamily="66" charset="0"/>
            </a:endParaRPr>
          </a:p>
          <a:p>
            <a:endParaRPr lang="ru-RU" b="1" dirty="0" smtClean="0">
              <a:latin typeface="Comic Sans MS" panose="030F0702030302020204" pitchFamily="66" charset="0"/>
            </a:endParaRPr>
          </a:p>
          <a:p>
            <a:endParaRPr lang="ru-RU" b="1" dirty="0">
              <a:latin typeface="Comic Sans MS" panose="030F0702030302020204" pitchFamily="66" charset="0"/>
            </a:endParaRPr>
          </a:p>
          <a:p>
            <a:r>
              <a:rPr lang="ru-RU" b="1" dirty="0" smtClean="0">
                <a:latin typeface="Comic Sans MS" panose="030F0702030302020204" pitchFamily="66" charset="0"/>
              </a:rPr>
              <a:t>Обучение детей правилам безопасности дорожного движения по-прежнему остается одной из важнейших задач дошкольного образования. Поэтому необходима повседневная работа с детьми по формированию представлений о важности соблюдения правил дорожного движения. 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28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06413" y="281151"/>
            <a:ext cx="6779174" cy="6295697"/>
          </a:xfrm>
        </p:spPr>
        <p:txBody>
          <a:bodyPr>
            <a:normAutofit/>
          </a:bodyPr>
          <a:lstStyle/>
          <a:p>
            <a:endParaRPr lang="ru-RU" b="1" dirty="0" smtClean="0">
              <a:latin typeface="Comic Sans MS" panose="030F0702030302020204" pitchFamily="66" charset="0"/>
            </a:endParaRPr>
          </a:p>
          <a:p>
            <a:endParaRPr lang="ru-RU" b="1" dirty="0">
              <a:latin typeface="Comic Sans MS" panose="030F0702030302020204" pitchFamily="66" charset="0"/>
            </a:endParaRPr>
          </a:p>
          <a:p>
            <a:r>
              <a:rPr lang="ru-RU" b="1" dirty="0" smtClean="0">
                <a:latin typeface="Comic Sans MS" panose="030F0702030302020204" pitchFamily="66" charset="0"/>
              </a:rPr>
              <a:t>Цели: 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- Формирование навыков правильного осознанного безопасного поведения дошкольников на дорогах. 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- Пополнение, упорядочивание, закрепление знаний детей о правилах дорожного движения. 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- Побуждение детей к использованию изученных правил на практике. 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- Повышение компетентности родителей по вопросам, касающихся правил дорожного движения. </a:t>
            </a:r>
          </a:p>
        </p:txBody>
      </p:sp>
    </p:spTree>
    <p:extLst>
      <p:ext uri="{BB962C8B-B14F-4D97-AF65-F5344CB8AC3E}">
        <p14:creationId xmlns:p14="http://schemas.microsoft.com/office/powerpoint/2010/main" val="254729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9558" y="0"/>
            <a:ext cx="9532883" cy="1621221"/>
          </a:xfrm>
        </p:spPr>
        <p:txBody>
          <a:bodyPr>
            <a:normAutofit/>
          </a:bodyPr>
          <a:lstStyle/>
          <a:p>
            <a:endParaRPr lang="ru-RU" b="1" dirty="0" smtClean="0">
              <a:latin typeface="Comic Sans MS" panose="030F0702030302020204" pitchFamily="66" charset="0"/>
            </a:endParaRPr>
          </a:p>
          <a:p>
            <a:r>
              <a:rPr lang="ru-RU" sz="2600" b="1" dirty="0" smtClean="0">
                <a:latin typeface="Comic Sans MS" panose="030F0702030302020204" pitchFamily="66" charset="0"/>
              </a:rPr>
              <a:t>Квест по ПДД «Юные помощники светофора»</a:t>
            </a:r>
          </a:p>
          <a:p>
            <a:r>
              <a:rPr lang="ru-RU" sz="1900" b="1" dirty="0" smtClean="0">
                <a:latin typeface="Comic Sans MS" panose="030F0702030302020204" pitchFamily="66" charset="0"/>
              </a:rPr>
              <a:t>Цель: закреплять и систематизировать знания детей о правилах безопасного поведения на улицах и дорогах.</a:t>
            </a:r>
          </a:p>
          <a:p>
            <a:endParaRPr lang="ru-RU" sz="1900" b="1" dirty="0" smtClean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144" y="1621221"/>
            <a:ext cx="2977931" cy="2233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02" y="4028090"/>
            <a:ext cx="3090214" cy="212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1216" y="4036013"/>
            <a:ext cx="2877694" cy="2112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2219" y="1636986"/>
            <a:ext cx="2827283" cy="212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5626" y="1636986"/>
            <a:ext cx="2939395" cy="2043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7214" y="3642091"/>
            <a:ext cx="2904621" cy="3012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5626" y="3926706"/>
            <a:ext cx="2829864" cy="260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1901" y="1248997"/>
            <a:ext cx="1626788" cy="2393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2791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9558" y="0"/>
            <a:ext cx="9532883" cy="2056086"/>
          </a:xfrm>
        </p:spPr>
        <p:txBody>
          <a:bodyPr>
            <a:normAutofit fontScale="55000" lnSpcReduction="20000"/>
          </a:bodyPr>
          <a:lstStyle/>
          <a:p>
            <a:endParaRPr lang="ru-RU" b="1" dirty="0" smtClean="0">
              <a:latin typeface="Comic Sans MS" panose="030F0702030302020204" pitchFamily="66" charset="0"/>
            </a:endParaRPr>
          </a:p>
          <a:p>
            <a:r>
              <a:rPr lang="ru-RU" sz="5900" b="1" dirty="0" smtClean="0">
                <a:latin typeface="Comic Sans MS" panose="030F0702030302020204" pitchFamily="66" charset="0"/>
              </a:rPr>
              <a:t>Беседа и инсценировка ситуация по ПДД</a:t>
            </a:r>
          </a:p>
          <a:p>
            <a:r>
              <a:rPr lang="ru-RU" sz="3800" b="1" dirty="0" smtClean="0">
                <a:latin typeface="Comic Sans MS" panose="030F0702030302020204" pitchFamily="66" charset="0"/>
              </a:rPr>
              <a:t>Цели:</a:t>
            </a:r>
          </a:p>
          <a:p>
            <a:r>
              <a:rPr lang="ru-RU" sz="3800" b="1" dirty="0" smtClean="0">
                <a:latin typeface="Comic Sans MS" panose="030F0702030302020204" pitchFamily="66" charset="0"/>
              </a:rPr>
              <a:t>    закрепить умение применять полученные знания в инсценировке; уточнить знания детей о дорожных знаках; способствовать развитию творческих способностей. </a:t>
            </a:r>
          </a:p>
          <a:p>
            <a:endParaRPr lang="ru-RU" sz="2600" b="1" dirty="0" smtClean="0">
              <a:latin typeface="Comic Sans MS" panose="030F0702030302020204" pitchFamily="66" charset="0"/>
            </a:endParaRPr>
          </a:p>
          <a:p>
            <a:endParaRPr lang="ru-RU" sz="2600" b="1" dirty="0" smtClean="0">
              <a:latin typeface="Comic Sans MS" panose="030F0702030302020204" pitchFamily="66" charset="0"/>
            </a:endParaRPr>
          </a:p>
          <a:p>
            <a:endParaRPr lang="ru-RU" sz="1900" b="1" dirty="0" smtClean="0"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75" y="1818290"/>
            <a:ext cx="2519480" cy="4685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8899" y="1818290"/>
            <a:ext cx="3349211" cy="4447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104" y="2386892"/>
            <a:ext cx="4414345" cy="3310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53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12192000" cy="1621221"/>
          </a:xfrm>
        </p:spPr>
        <p:txBody>
          <a:bodyPr>
            <a:normAutofit fontScale="25000" lnSpcReduction="20000"/>
          </a:bodyPr>
          <a:lstStyle/>
          <a:p>
            <a:endParaRPr lang="ru-RU" b="1" dirty="0" smtClean="0">
              <a:latin typeface="Comic Sans MS" panose="030F0702030302020204" pitchFamily="66" charset="0"/>
            </a:endParaRPr>
          </a:p>
          <a:p>
            <a:r>
              <a:rPr lang="ru-RU" sz="9600" b="1" dirty="0" smtClean="0">
                <a:latin typeface="Comic Sans MS" panose="030F0702030302020204" pitchFamily="66" charset="0"/>
              </a:rPr>
              <a:t>Акция «Засветись»</a:t>
            </a:r>
          </a:p>
          <a:p>
            <a:r>
              <a:rPr lang="ru-RU" sz="7200" b="1" dirty="0" smtClean="0">
                <a:latin typeface="Comic Sans MS" panose="030F0702030302020204" pitchFamily="66" charset="0"/>
              </a:rPr>
              <a:t>По итогам акции можно сказать: формирование  безопасного поведения  дошкольников  на  дорогах  и  улицах  –  процесс  длительный  и трудоёмкий, но очень увлекательный и познавательный не только для детей, но  и  для  взрослых. Хочется надеяться, что работа  в  данном  направлении принесёт в будущем хорошие плоды, и знания, полученные детьми, помогут им избежать неприятностей на дорог.</a:t>
            </a:r>
          </a:p>
          <a:p>
            <a:endParaRPr lang="ru-RU" sz="7200" b="1" dirty="0" smtClean="0"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961" y="1621221"/>
            <a:ext cx="9694077" cy="523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89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9558" y="0"/>
            <a:ext cx="9532883" cy="1621221"/>
          </a:xfrm>
        </p:spPr>
        <p:txBody>
          <a:bodyPr>
            <a:normAutofit fontScale="70000" lnSpcReduction="20000"/>
          </a:bodyPr>
          <a:lstStyle/>
          <a:p>
            <a:endParaRPr lang="ru-RU" b="1" dirty="0" smtClean="0">
              <a:latin typeface="Comic Sans MS" panose="030F0702030302020204" pitchFamily="66" charset="0"/>
            </a:endParaRPr>
          </a:p>
          <a:p>
            <a:r>
              <a:rPr lang="ru-RU" sz="4800" b="1" dirty="0" smtClean="0">
                <a:latin typeface="Comic Sans MS" panose="030F0702030302020204" pitchFamily="66" charset="0"/>
              </a:rPr>
              <a:t>Организация </a:t>
            </a:r>
          </a:p>
          <a:p>
            <a:r>
              <a:rPr lang="ru-RU" sz="4800" b="1" dirty="0" smtClean="0">
                <a:latin typeface="Comic Sans MS" panose="030F0702030302020204" pitchFamily="66" charset="0"/>
              </a:rPr>
              <a:t>предметно – развивающей среды в группе</a:t>
            </a:r>
          </a:p>
          <a:p>
            <a:endParaRPr lang="ru-RU" sz="7200" b="1" dirty="0" smtClean="0"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11984" y="2077000"/>
            <a:ext cx="5124667" cy="3843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507889" y="2077000"/>
            <a:ext cx="5124668" cy="3843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26068" y="2238704"/>
            <a:ext cx="4939862" cy="3704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3240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220</Words>
  <Application>Microsoft Office PowerPoint</Application>
  <PresentationFormat>Широкоэкранный</PresentationFormat>
  <Paragraphs>29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Тема Office</vt:lpstr>
      <vt:lpstr> «Неделя ПДД в нашей группе.»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10</cp:revision>
  <dcterms:created xsi:type="dcterms:W3CDTF">2020-10-19T14:02:51Z</dcterms:created>
  <dcterms:modified xsi:type="dcterms:W3CDTF">2021-10-31T17:59:37Z</dcterms:modified>
</cp:coreProperties>
</file>