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B845A93-F925-4742-A96C-2C3370DA94B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F19C3A8-C776-4438-AA4A-7AF8E1CB60F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011797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>
              <a:solidFill>
                <a:srgbClr val="002060"/>
              </a:solidFill>
            </a:endParaRPr>
          </a:p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«Ребенок один дома: правила безопасного поведения»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1026" name="Picture 2" descr="https://100-bal.ru/pars_docs/refs/39/38592/38592_html_m7be642b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36503"/>
            <a:ext cx="3991075" cy="2793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1028" name="Picture 4" descr="https://ds05.infourok.ru/uploads/ex/0ea2/000aa979-fc020204/1/hello_html_60b213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568" y="2833676"/>
            <a:ext cx="2690792" cy="25994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908720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Консультация для родителей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902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92696"/>
            <a:ext cx="76328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Среди многих знаний, которые нужны человеку, наука безопасности – одна из самых первых.</a:t>
            </a:r>
          </a:p>
          <a:p>
            <a:r>
              <a:rPr lang="ru-RU" dirty="0"/>
              <a:t>    При необходимости оставить ребенка одного дома родители должны быть уверены, что он ознакомлен с элементарными правилами безопасности. Эти правила следует подробно разъяснить детям, а затем следить за их выполнением.</a:t>
            </a:r>
          </a:p>
          <a:p>
            <a:r>
              <a:rPr lang="ru-RU" b="1" i="1" u="sng" dirty="0"/>
              <a:t>Предметы домашнего быта, которые являются источником потенциальной опасности для детей:</a:t>
            </a:r>
            <a:endParaRPr lang="ru-RU" dirty="0"/>
          </a:p>
          <a:p>
            <a:r>
              <a:rPr lang="ru-RU" dirty="0"/>
              <a:t>• Предметы, которыми детям категорически запрещается пользоваться (спички, газовые плиты, печка, электрические розетки, включённые электроприборы). </a:t>
            </a:r>
          </a:p>
        </p:txBody>
      </p:sp>
      <p:pic>
        <p:nvPicPr>
          <p:cNvPr id="2050" name="Picture 2" descr="https://442fz.volganet.ru/upload/iblock/321/Kartinka-P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723" y="3573016"/>
            <a:ext cx="2717248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3751002"/>
            <a:ext cx="5112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• Предметы, с которыми, в зависимости от возраста детей, нужно научить правильно обращаться (иголка, ножницы, нож).</a:t>
            </a:r>
          </a:p>
          <a:p>
            <a:r>
              <a:rPr lang="ru-RU" dirty="0"/>
              <a:t>• Предметы, которые взрослые должны хранить в недоступных для детей местах (бытовая химия, лекарства, спиртные напитки, сигареты, пищевые кислоты, режуще – колющие инструменты).</a:t>
            </a:r>
          </a:p>
        </p:txBody>
      </p:sp>
    </p:spTree>
    <p:extLst>
      <p:ext uri="{BB962C8B-B14F-4D97-AF65-F5344CB8AC3E}">
        <p14:creationId xmlns:p14="http://schemas.microsoft.com/office/powerpoint/2010/main" val="107038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ch709sv.mskobr.ru/files/%D0%92%20%D0%9D%D0%9E%D0%92%D0%9E%D0%A1%D0%A2%D0%98/b-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89040"/>
            <a:ext cx="3240360" cy="209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908720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/>
              <a:t>Правила пользования электроприборами:</a:t>
            </a:r>
            <a:endParaRPr lang="ru-RU" dirty="0"/>
          </a:p>
          <a:p>
            <a:r>
              <a:rPr lang="ru-RU" dirty="0"/>
              <a:t>• Помни! Никогда не дотрагивайся до включённых электроприборов мокрыми руками. Не пользуйся водой вблизи включённых электроприборов (не поливай цветы в кашпо, висящем над телевизором).</a:t>
            </a:r>
          </a:p>
          <a:p>
            <a:r>
              <a:rPr lang="ru-RU" dirty="0"/>
              <a:t>• Не пользуйся самостоятельно розеткой.</a:t>
            </a:r>
          </a:p>
          <a:p>
            <a:r>
              <a:rPr lang="ru-RU" dirty="0"/>
              <a:t>• Не дотрагивайся до включённых электроприборов металлическими предметами.</a:t>
            </a:r>
          </a:p>
          <a:p>
            <a:r>
              <a:rPr lang="ru-RU" dirty="0"/>
              <a:t>• Не трогай электропровод.</a:t>
            </a:r>
          </a:p>
        </p:txBody>
      </p:sp>
      <p:pic>
        <p:nvPicPr>
          <p:cNvPr id="3078" name="Picture 6" descr="https://ulybka18neru.edusite.ru/images/792b669536b7884ef4b70334b2de28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68960"/>
            <a:ext cx="2952328" cy="29339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89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urechica.cherikov.edu.by/ru/sm.aspx?guid=99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47" y="3811325"/>
            <a:ext cx="7704856" cy="2506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7947" y="684678"/>
            <a:ext cx="77048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/>
              <a:t>Действия ребёнка при пожаре в доме:</a:t>
            </a:r>
            <a:endParaRPr lang="ru-RU" dirty="0"/>
          </a:p>
          <a:p>
            <a:r>
              <a:rPr lang="ru-RU" dirty="0"/>
              <a:t>• Быстро выбежать из квартиры, закрыть за собой дверь.</a:t>
            </a:r>
          </a:p>
          <a:p>
            <a:r>
              <a:rPr lang="ru-RU" dirty="0"/>
              <a:t>• Сообщить взрослым (соседям, просить позвонить их по телефону 01, маме на работу). </a:t>
            </a:r>
          </a:p>
          <a:p>
            <a:r>
              <a:rPr lang="ru-RU" dirty="0"/>
              <a:t>• В квартире много дыма – низко пригнувшись двигаться к двери, прикрывать нос и рот мокрым платком.</a:t>
            </a:r>
          </a:p>
          <a:p>
            <a:r>
              <a:rPr lang="ru-RU" dirty="0"/>
              <a:t>• Загорелась одежда – падать и, катаясь, сбивать огонь.</a:t>
            </a:r>
          </a:p>
          <a:p>
            <a:r>
              <a:rPr lang="ru-RU" dirty="0"/>
              <a:t>• Если в подъезде дым, надо сразу закрыть свою дверь, заткнуть все щели мокрыми тряпками.</a:t>
            </a:r>
          </a:p>
          <a:p>
            <a:r>
              <a:rPr lang="ru-RU" dirty="0"/>
              <a:t>• При пожаре нельзя пользоваться лифтом.</a:t>
            </a:r>
          </a:p>
          <a:p>
            <a:r>
              <a:rPr lang="ru-RU" dirty="0"/>
              <a:t>• Не надо прятаться в шкаф, под стол, под кровать.</a:t>
            </a:r>
          </a:p>
        </p:txBody>
      </p:sp>
    </p:spTree>
    <p:extLst>
      <p:ext uri="{BB962C8B-B14F-4D97-AF65-F5344CB8AC3E}">
        <p14:creationId xmlns:p14="http://schemas.microsoft.com/office/powerpoint/2010/main" val="3246069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ickimage.ru/wp-content/uploads/images/detskie/safety/bezopasnos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12976"/>
            <a:ext cx="3096344" cy="3091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692696"/>
            <a:ext cx="77048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/>
              <a:t>Если постучали в дверь:</a:t>
            </a:r>
            <a:endParaRPr lang="ru-RU" dirty="0"/>
          </a:p>
          <a:p>
            <a:r>
              <a:rPr lang="ru-RU" dirty="0"/>
              <a:t>• Не открывай дверь незнакомому человеку.</a:t>
            </a:r>
          </a:p>
          <a:p>
            <a:r>
              <a:rPr lang="ru-RU" dirty="0"/>
              <a:t>• На вопрос: «Ты один дома?» – отвечай всегда «Нет, не один: бабушка отдыхает (мама в ванной и т. п.). </a:t>
            </a:r>
          </a:p>
          <a:p>
            <a:r>
              <a:rPr lang="ru-RU" dirty="0"/>
              <a:t>• Не поддавайся ни на какие уговоры и просьбы открыть дверь. А при необходимости позвони соседям и скажи, что кто-то хочет войти в твою квартиру.</a:t>
            </a:r>
          </a:p>
          <a:p>
            <a:r>
              <a:rPr lang="ru-RU" dirty="0"/>
              <a:t>• Если злоумышленники пытаются сломать дверь – вызывай милицию по телефону 02 или зови на помощь из окна.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95936" y="3356992"/>
            <a:ext cx="4392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/>
              <a:t>Разговор ребёнка по телефону:</a:t>
            </a:r>
            <a:endParaRPr lang="ru-RU" dirty="0"/>
          </a:p>
          <a:p>
            <a:r>
              <a:rPr lang="ru-RU" dirty="0"/>
              <a:t>• Не называй незнакомым людям адрес твоей квартиры.</a:t>
            </a:r>
          </a:p>
          <a:p>
            <a:r>
              <a:rPr lang="ru-RU" dirty="0"/>
              <a:t>• Не называй номер своего телефона.</a:t>
            </a:r>
          </a:p>
          <a:p>
            <a:r>
              <a:rPr lang="ru-RU" dirty="0"/>
              <a:t>• Не говори, что родителей нет дома.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8509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11177.edu35.ru/attachments/article/1/%D0%91%D0%B5%D0%B7%D0%BE%D0%BF%D0%B0%D1%81%D0%BD%D0%BE%D1%81%D1%82%D1%8C%20%D0%B4%D0%B5%D1%82%D0%B5%D0%B9%20%D0%B4%D0%BE%D0%BC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83" y="734453"/>
            <a:ext cx="7200800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678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30</TotalTime>
  <Words>241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2020-12-15T08:28:48Z</dcterms:created>
  <dcterms:modified xsi:type="dcterms:W3CDTF">2021-10-31T07:48:33Z</dcterms:modified>
</cp:coreProperties>
</file>