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8" r:id="rId4"/>
    <p:sldId id="260" r:id="rId5"/>
    <p:sldId id="267" r:id="rId6"/>
    <p:sldId id="271" r:id="rId7"/>
    <p:sldId id="269" r:id="rId8"/>
    <p:sldId id="272" r:id="rId9"/>
    <p:sldId id="273" r:id="rId10"/>
    <p:sldId id="262" r:id="rId11"/>
    <p:sldId id="270" r:id="rId12"/>
    <p:sldId id="261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nglishfull.ru/grammatika/present-continuou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The </a:t>
            </a:r>
            <a:r>
              <a:rPr lang="ru-RU" sz="7200" dirty="0" err="1" smtClean="0"/>
              <a:t>Past</a:t>
            </a:r>
            <a:r>
              <a:rPr lang="ru-RU" sz="7200" dirty="0" smtClean="0"/>
              <a:t> </a:t>
            </a:r>
            <a:r>
              <a:rPr lang="ru-RU" sz="7200" dirty="0" err="1" smtClean="0"/>
              <a:t>Continuous</a:t>
            </a:r>
            <a:r>
              <a:rPr lang="ru-RU" sz="7200" dirty="0" smtClean="0"/>
              <a:t> </a:t>
            </a:r>
            <a:r>
              <a:rPr lang="ru-RU" sz="7200" dirty="0" err="1" smtClean="0"/>
              <a:t>Tense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517232"/>
            <a:ext cx="8424936" cy="13407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Нехорошева Н.В. 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Учитель высшей квалификационной категории </a:t>
            </a:r>
          </a:p>
        </p:txBody>
      </p:sp>
      <p:pic>
        <p:nvPicPr>
          <p:cNvPr id="1026" name="Picture 2" descr="C:\Users\Наталья\Desktop\Past-Continuous-Tens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64811"/>
            <a:ext cx="7632848" cy="3408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талья\Desktop\past-continuous-anglijsk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47310"/>
            <a:ext cx="8280920" cy="6210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cf.ppt-online.org/files/slide/g/GCSOeFXy4YMEtWzLup093PbZQwTcg6K5jBlkdV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f.ppt-online.org/files/slide/g/GCSOeFXy4YMEtWzLup093PbZQwTcg6K5jBlkdV/slid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633"/>
            <a:ext cx="9144000" cy="6875633"/>
          </a:xfrm>
          <a:prstGeom prst="rect">
            <a:avLst/>
          </a:prstGeom>
          <a:noFill/>
        </p:spPr>
      </p:pic>
      <p:pic>
        <p:nvPicPr>
          <p:cNvPr id="5" name="Содержимое 8" descr="840053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960682"/>
            <a:ext cx="3240360" cy="2897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 информации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englishfull.ru/grammatika/present-continuous.html</a:t>
            </a:r>
            <a:endParaRPr lang="en-US" dirty="0" smtClean="0"/>
          </a:p>
          <a:p>
            <a:r>
              <a:rPr lang="en-US" dirty="0" smtClean="0"/>
              <a:t>https://images-photo.ru/photo/skachat_kartinki/kartinki_klipart/deti_na_prozrachnom_fone/24-0-3457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8" descr="8400533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39340">
            <a:off x="5240293" y="3358520"/>
            <a:ext cx="3667394" cy="3279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употребляется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ru-RU" dirty="0" smtClean="0"/>
              <a:t>1. При выражении действия или состояния, которое протекало в течении определенного момента в прошедшем времени. Период этого действия может указываться такими обстоятельственными фразами как: </a:t>
            </a:r>
            <a:endParaRPr lang="en-US" dirty="0" smtClean="0"/>
          </a:p>
          <a:p>
            <a:r>
              <a:rPr lang="ru-RU" dirty="0" err="1" smtClean="0"/>
              <a:t>аt</a:t>
            </a:r>
            <a:r>
              <a:rPr lang="ru-RU" dirty="0" smtClean="0"/>
              <a:t> 4 </a:t>
            </a:r>
            <a:r>
              <a:rPr lang="ru-RU" dirty="0" err="1" smtClean="0"/>
              <a:t>o’clock</a:t>
            </a:r>
            <a:r>
              <a:rPr lang="ru-RU" dirty="0" smtClean="0"/>
              <a:t> </a:t>
            </a:r>
            <a:r>
              <a:rPr lang="ru-RU" dirty="0" err="1" smtClean="0"/>
              <a:t>yesterday</a:t>
            </a:r>
            <a:r>
              <a:rPr lang="ru-RU" dirty="0" smtClean="0"/>
              <a:t> — вчера в 4 часа </a:t>
            </a:r>
            <a:endParaRPr lang="en-US" dirty="0" smtClean="0"/>
          </a:p>
          <a:p>
            <a:r>
              <a:rPr lang="ru-RU" dirty="0" err="1" smtClean="0"/>
              <a:t>at</a:t>
            </a:r>
            <a:r>
              <a:rPr lang="ru-RU" dirty="0" smtClean="0"/>
              <a:t> </a:t>
            </a:r>
            <a:r>
              <a:rPr lang="ru-RU" dirty="0" err="1" smtClean="0"/>
              <a:t>that</a:t>
            </a:r>
            <a:r>
              <a:rPr lang="ru-RU" dirty="0" smtClean="0"/>
              <a:t> </a:t>
            </a:r>
            <a:r>
              <a:rPr lang="ru-RU" dirty="0" err="1" smtClean="0"/>
              <a:t>moment</a:t>
            </a:r>
            <a:r>
              <a:rPr lang="ru-RU" dirty="0" smtClean="0"/>
              <a:t>— в тот момент</a:t>
            </a:r>
            <a:endParaRPr lang="en-US" dirty="0" smtClean="0"/>
          </a:p>
          <a:p>
            <a:r>
              <a:rPr lang="ru-RU" dirty="0" err="1" smtClean="0"/>
              <a:t>at</a:t>
            </a:r>
            <a:r>
              <a:rPr lang="ru-RU" dirty="0" smtClean="0"/>
              <a:t> </a:t>
            </a:r>
            <a:r>
              <a:rPr lang="ru-RU" dirty="0" err="1" smtClean="0"/>
              <a:t>time</a:t>
            </a:r>
            <a:r>
              <a:rPr lang="ru-RU" dirty="0" smtClean="0"/>
              <a:t> </a:t>
            </a:r>
            <a:r>
              <a:rPr lang="ru-RU" dirty="0" err="1" smtClean="0"/>
              <a:t>last</a:t>
            </a:r>
            <a:r>
              <a:rPr lang="ru-RU" dirty="0" smtClean="0"/>
              <a:t> </a:t>
            </a:r>
            <a:r>
              <a:rPr lang="ru-RU" dirty="0" err="1" smtClean="0"/>
              <a:t>Sunday</a:t>
            </a:r>
            <a:r>
              <a:rPr lang="ru-RU" dirty="0" smtClean="0"/>
              <a:t> </a:t>
            </a:r>
            <a:r>
              <a:rPr lang="en-US" dirty="0" smtClean="0"/>
              <a:t>-</a:t>
            </a:r>
            <a:r>
              <a:rPr lang="ru-RU" dirty="0" smtClean="0"/>
              <a:t> в то время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</a:t>
            </a:r>
            <a:r>
              <a:rPr lang="ru-RU" dirty="0" smtClean="0"/>
              <a:t> прошлое воскресенье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8" descr="840053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20542">
            <a:off x="5105400" y="3246948"/>
            <a:ext cx="4038600" cy="3611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употребляется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976664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часто используют для того, чтобы показать, что действие длилось слишком долго. В таких предложениях часто встречаются обстоятельства времени: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whole</a:t>
            </a:r>
            <a:r>
              <a:rPr lang="ru-RU" dirty="0" smtClean="0"/>
              <a:t> </a:t>
            </a:r>
            <a:r>
              <a:rPr lang="ru-RU" dirty="0" err="1" smtClean="0"/>
              <a:t>day</a:t>
            </a:r>
            <a:r>
              <a:rPr lang="ru-RU" dirty="0" smtClean="0"/>
              <a:t> — целый день </a:t>
            </a:r>
          </a:p>
          <a:p>
            <a:r>
              <a:rPr lang="ru-RU" dirty="0" err="1" smtClean="0"/>
              <a:t>all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time</a:t>
            </a:r>
            <a:r>
              <a:rPr lang="ru-RU" dirty="0" smtClean="0"/>
              <a:t> — все время </a:t>
            </a:r>
          </a:p>
          <a:p>
            <a:r>
              <a:rPr lang="ru-RU" dirty="0" err="1" smtClean="0"/>
              <a:t>all</a:t>
            </a:r>
            <a:r>
              <a:rPr lang="ru-RU" dirty="0" smtClean="0"/>
              <a:t> </a:t>
            </a:r>
            <a:r>
              <a:rPr lang="ru-RU" dirty="0" err="1" smtClean="0"/>
              <a:t>day</a:t>
            </a:r>
            <a:r>
              <a:rPr lang="ru-RU" dirty="0" smtClean="0"/>
              <a:t> </a:t>
            </a:r>
            <a:r>
              <a:rPr lang="ru-RU" dirty="0" err="1" smtClean="0"/>
              <a:t>long</a:t>
            </a:r>
            <a:r>
              <a:rPr lang="ru-RU" dirty="0" smtClean="0"/>
              <a:t> — весь день напролет </a:t>
            </a:r>
          </a:p>
          <a:p>
            <a:r>
              <a:rPr lang="ru-RU" dirty="0" err="1" smtClean="0"/>
              <a:t>from</a:t>
            </a:r>
            <a:r>
              <a:rPr lang="ru-RU" dirty="0" smtClean="0"/>
              <a:t> 5 </a:t>
            </a:r>
            <a:r>
              <a:rPr lang="en-US" dirty="0" smtClean="0"/>
              <a:t>to</a:t>
            </a:r>
            <a:r>
              <a:rPr lang="ru-RU" dirty="0" smtClean="0"/>
              <a:t> </a:t>
            </a:r>
            <a:r>
              <a:rPr lang="ru-RU" dirty="0" smtClean="0"/>
              <a:t>8 </a:t>
            </a:r>
            <a:r>
              <a:rPr lang="ru-RU" dirty="0" err="1" smtClean="0"/>
              <a:t>o’clock</a:t>
            </a:r>
            <a:r>
              <a:rPr lang="ru-RU" dirty="0" smtClean="0"/>
              <a:t> — с 5 до 8 часов </a:t>
            </a:r>
          </a:p>
          <a:p>
            <a:r>
              <a:rPr lang="ru-RU" dirty="0" smtClean="0"/>
              <a:t>I 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working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whole</a:t>
            </a:r>
            <a:r>
              <a:rPr lang="ru-RU" dirty="0" smtClean="0"/>
              <a:t> </a:t>
            </a:r>
            <a:r>
              <a:rPr lang="ru-RU" dirty="0" err="1" smtClean="0"/>
              <a:t>day</a:t>
            </a:r>
            <a:r>
              <a:rPr lang="ru-RU" dirty="0" smtClean="0"/>
              <a:t>. — Я работал весь день напролет. </a:t>
            </a:r>
          </a:p>
          <a:p>
            <a:r>
              <a:rPr lang="ru-RU" dirty="0" err="1" smtClean="0"/>
              <a:t>He</a:t>
            </a:r>
            <a:r>
              <a:rPr lang="ru-RU" dirty="0" smtClean="0"/>
              <a:t> 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repairing</a:t>
            </a:r>
            <a:r>
              <a:rPr lang="ru-RU" dirty="0" smtClean="0"/>
              <a:t> </a:t>
            </a:r>
            <a:r>
              <a:rPr lang="ru-RU" dirty="0" err="1" smtClean="0"/>
              <a:t>his</a:t>
            </a:r>
            <a:r>
              <a:rPr lang="ru-RU" dirty="0" smtClean="0"/>
              <a:t> </a:t>
            </a:r>
            <a:r>
              <a:rPr lang="ru-RU" dirty="0" err="1" smtClean="0"/>
              <a:t>car</a:t>
            </a:r>
            <a:r>
              <a:rPr lang="ru-RU" dirty="0" smtClean="0"/>
              <a:t> </a:t>
            </a:r>
            <a:r>
              <a:rPr lang="ru-RU" dirty="0" err="1" smtClean="0"/>
              <a:t>from</a:t>
            </a:r>
            <a:r>
              <a:rPr lang="ru-RU" dirty="0" smtClean="0"/>
              <a:t> 4 </a:t>
            </a:r>
            <a:r>
              <a:rPr lang="ru-RU" dirty="0" err="1" smtClean="0"/>
              <a:t>to</a:t>
            </a:r>
            <a:r>
              <a:rPr lang="ru-RU" dirty="0" smtClean="0"/>
              <a:t> 6 </a:t>
            </a:r>
            <a:r>
              <a:rPr lang="ru-RU" dirty="0" err="1" smtClean="0"/>
              <a:t>p.m</a:t>
            </a:r>
            <a:r>
              <a:rPr lang="ru-RU" dirty="0" smtClean="0"/>
              <a:t>. </a:t>
            </a:r>
            <a:r>
              <a:rPr lang="ru-RU" dirty="0" err="1" smtClean="0"/>
              <a:t>last</a:t>
            </a:r>
            <a:r>
              <a:rPr lang="ru-RU" dirty="0" smtClean="0"/>
              <a:t> </a:t>
            </a:r>
            <a:r>
              <a:rPr lang="ru-RU" dirty="0" err="1" smtClean="0"/>
              <a:t>Saturday</a:t>
            </a:r>
            <a:r>
              <a:rPr lang="ru-RU" dirty="0" smtClean="0"/>
              <a:t>. — Он ремонтировал свою машину с 4 до 6 часов вечера в прошлую субботу.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8" descr="840053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988840"/>
            <a:ext cx="3635931" cy="3251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63272" cy="15727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употребляется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Период может быть обозначен другим действием, выраженным глаголом в </a:t>
            </a:r>
            <a:r>
              <a:rPr lang="en-US" dirty="0" smtClean="0"/>
              <a:t>Past Simple Tense. </a:t>
            </a:r>
            <a:endParaRPr lang="ru-RU" dirty="0" smtClean="0"/>
          </a:p>
          <a:p>
            <a:r>
              <a:rPr lang="en-US" dirty="0" smtClean="0"/>
              <a:t>They were watching news at 9 o’clock yesterday. </a:t>
            </a:r>
            <a:endParaRPr lang="ru-RU" dirty="0" smtClean="0"/>
          </a:p>
          <a:p>
            <a:r>
              <a:rPr lang="en-US" dirty="0" smtClean="0"/>
              <a:t> </a:t>
            </a:r>
            <a:r>
              <a:rPr lang="ru-RU" dirty="0" smtClean="0"/>
              <a:t>Вчера в 9 часов они смотрели новости. </a:t>
            </a:r>
          </a:p>
          <a:p>
            <a:r>
              <a:rPr lang="en-US" dirty="0" smtClean="0"/>
              <a:t>At that time he was talking with me over the telephone.  </a:t>
            </a:r>
            <a:r>
              <a:rPr lang="ru-RU" dirty="0" smtClean="0"/>
              <a:t>В тот момент он разговаривал со мной по телефону. </a:t>
            </a:r>
          </a:p>
          <a:p>
            <a:r>
              <a:rPr lang="en-US" dirty="0" smtClean="0"/>
              <a:t>They were playing when the teacher came in. </a:t>
            </a:r>
            <a:endParaRPr lang="ru-RU" dirty="0" smtClean="0"/>
          </a:p>
          <a:p>
            <a:r>
              <a:rPr lang="en-US" dirty="0" smtClean="0"/>
              <a:t> </a:t>
            </a:r>
            <a:r>
              <a:rPr lang="ru-RU" dirty="0" smtClean="0"/>
              <a:t>Когда учитель вошел, они </a:t>
            </a:r>
            <a:r>
              <a:rPr lang="ru-RU" dirty="0" smtClean="0"/>
              <a:t>играли. </a:t>
            </a:r>
            <a:endParaRPr lang="ru-RU" dirty="0" smtClean="0"/>
          </a:p>
          <a:p>
            <a:r>
              <a:rPr lang="en-US" dirty="0" smtClean="0"/>
              <a:t>You were sleeping when I left. </a:t>
            </a:r>
            <a:endParaRPr lang="ru-RU" dirty="0" smtClean="0"/>
          </a:p>
          <a:p>
            <a:r>
              <a:rPr lang="en-US" dirty="0" smtClean="0"/>
              <a:t> </a:t>
            </a:r>
            <a:r>
              <a:rPr lang="ru-RU" dirty="0" smtClean="0"/>
              <a:t>Когда я ушел ты спал.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8" descr="840053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6643">
            <a:off x="6084168" y="4122098"/>
            <a:ext cx="3059832" cy="2735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63272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употребляется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8892480" cy="49411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3. При выражении неодобрения или нетерпения к имевшейся в прошлом наклонности или привычки. В таких предложения часто используются наречия: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аlways</a:t>
            </a:r>
            <a:r>
              <a:rPr lang="ru-RU" dirty="0" smtClean="0"/>
              <a:t> — всегда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constantly</a:t>
            </a:r>
            <a:r>
              <a:rPr lang="ru-RU" dirty="0" smtClean="0"/>
              <a:t> — постоянно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ever</a:t>
            </a:r>
            <a:r>
              <a:rPr lang="ru-RU" dirty="0" smtClean="0"/>
              <a:t> — вечно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My</a:t>
            </a:r>
            <a:r>
              <a:rPr lang="ru-RU" dirty="0" smtClean="0"/>
              <a:t> </a:t>
            </a:r>
            <a:r>
              <a:rPr lang="ru-RU" dirty="0" err="1" smtClean="0"/>
              <a:t>father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always</a:t>
            </a:r>
            <a:r>
              <a:rPr lang="ru-RU" dirty="0" smtClean="0"/>
              <a:t> </a:t>
            </a:r>
            <a:r>
              <a:rPr lang="ru-RU" dirty="0" err="1" smtClean="0"/>
              <a:t>saying</a:t>
            </a:r>
            <a:r>
              <a:rPr lang="ru-RU" dirty="0" smtClean="0"/>
              <a:t> </a:t>
            </a:r>
            <a:r>
              <a:rPr lang="ru-RU" dirty="0" err="1" smtClean="0"/>
              <a:t>not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 </a:t>
            </a:r>
            <a:r>
              <a:rPr lang="ru-RU" dirty="0" err="1" smtClean="0"/>
              <a:t>come</a:t>
            </a:r>
            <a:r>
              <a:rPr lang="ru-RU" dirty="0" smtClean="0"/>
              <a:t> </a:t>
            </a:r>
            <a:r>
              <a:rPr lang="ru-RU" dirty="0" err="1" smtClean="0"/>
              <a:t>late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      Мой папа всегда просил меня не приходить поздно. </a:t>
            </a:r>
          </a:p>
          <a:p>
            <a:pPr>
              <a:buNone/>
            </a:pPr>
            <a:r>
              <a:rPr lang="ru-RU" dirty="0" smtClean="0"/>
              <a:t>      I 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always</a:t>
            </a:r>
            <a:r>
              <a:rPr lang="ru-RU" dirty="0" smtClean="0"/>
              <a:t> </a:t>
            </a:r>
            <a:r>
              <a:rPr lang="ru-RU" dirty="0" err="1" smtClean="0"/>
              <a:t>ringing</a:t>
            </a:r>
            <a:r>
              <a:rPr lang="ru-RU" dirty="0" smtClean="0"/>
              <a:t> </a:t>
            </a:r>
            <a:r>
              <a:rPr lang="ru-RU" dirty="0" err="1" smtClean="0"/>
              <a:t>him</a:t>
            </a:r>
            <a:r>
              <a:rPr lang="ru-RU" dirty="0" smtClean="0"/>
              <a:t> </a:t>
            </a:r>
            <a:r>
              <a:rPr lang="ru-RU" dirty="0" err="1" smtClean="0"/>
              <a:t>up</a:t>
            </a:r>
            <a:r>
              <a:rPr lang="ru-RU" dirty="0" smtClean="0"/>
              <a:t> </a:t>
            </a:r>
            <a:r>
              <a:rPr lang="ru-RU" dirty="0" err="1" smtClean="0"/>
              <a:t>after</a:t>
            </a:r>
            <a:r>
              <a:rPr lang="ru-RU" dirty="0" smtClean="0"/>
              <a:t> </a:t>
            </a:r>
            <a:r>
              <a:rPr lang="ru-RU" dirty="0" err="1" smtClean="0"/>
              <a:t>my</a:t>
            </a:r>
            <a:r>
              <a:rPr lang="ru-RU" dirty="0" smtClean="0"/>
              <a:t> </a:t>
            </a:r>
            <a:r>
              <a:rPr lang="ru-RU" dirty="0" err="1" smtClean="0"/>
              <a:t>work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      Я всегда звонила ему после работы.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8" descr="840053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6643">
            <a:off x="6179826" y="2672938"/>
            <a:ext cx="2694837" cy="2409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91264" cy="171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употребляется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964488" cy="5229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4. Для обозначения действия, которое было в процессе, в придаточном предложении времени после предлогов: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while</a:t>
            </a:r>
            <a:r>
              <a:rPr lang="ru-RU" dirty="0" smtClean="0"/>
              <a:t> — в то время </a:t>
            </a:r>
          </a:p>
          <a:p>
            <a:r>
              <a:rPr lang="ru-RU" dirty="0" err="1" smtClean="0"/>
              <a:t>when</a:t>
            </a:r>
            <a:r>
              <a:rPr lang="ru-RU" dirty="0" smtClean="0"/>
              <a:t> — когда </a:t>
            </a:r>
          </a:p>
          <a:p>
            <a:r>
              <a:rPr lang="ru-RU" dirty="0" smtClean="0"/>
              <a:t>В главном предложении глагол используется в 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Simple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She</a:t>
            </a:r>
            <a:r>
              <a:rPr lang="ru-RU" dirty="0" smtClean="0"/>
              <a:t> </a:t>
            </a:r>
            <a:r>
              <a:rPr lang="ru-RU" dirty="0" err="1" smtClean="0"/>
              <a:t>watched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 </a:t>
            </a:r>
            <a:r>
              <a:rPr lang="ru-RU" dirty="0" err="1" smtClean="0"/>
              <a:t>film</a:t>
            </a:r>
            <a:r>
              <a:rPr lang="ru-RU" dirty="0" smtClean="0"/>
              <a:t>, </a:t>
            </a:r>
            <a:r>
              <a:rPr lang="ru-RU" dirty="0" err="1" smtClean="0"/>
              <a:t>while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children</a:t>
            </a:r>
            <a:r>
              <a:rPr lang="ru-RU" dirty="0" smtClean="0"/>
              <a:t> </a:t>
            </a:r>
            <a:r>
              <a:rPr lang="ru-RU" dirty="0" err="1" smtClean="0"/>
              <a:t>were</a:t>
            </a:r>
            <a:r>
              <a:rPr lang="ru-RU" dirty="0" smtClean="0"/>
              <a:t> </a:t>
            </a:r>
            <a:r>
              <a:rPr lang="ru-RU" dirty="0" err="1" smtClean="0"/>
              <a:t>playing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 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garden</a:t>
            </a:r>
            <a:r>
              <a:rPr lang="ru-RU" dirty="0" smtClean="0"/>
              <a:t>. — Она смотрела фильм, в то время как дети </a:t>
            </a:r>
            <a:r>
              <a:rPr lang="ru-RU" dirty="0" smtClean="0"/>
              <a:t>играли </a:t>
            </a:r>
            <a:r>
              <a:rPr lang="ru-RU" dirty="0" smtClean="0"/>
              <a:t>в саду.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While</a:t>
            </a:r>
            <a:r>
              <a:rPr lang="ru-RU" dirty="0" smtClean="0"/>
              <a:t> </a:t>
            </a:r>
            <a:r>
              <a:rPr lang="ru-RU" dirty="0" err="1" smtClean="0"/>
              <a:t>Nansy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cooking</a:t>
            </a:r>
            <a:r>
              <a:rPr lang="ru-RU" dirty="0" smtClean="0"/>
              <a:t> </a:t>
            </a:r>
            <a:r>
              <a:rPr lang="ru-RU" dirty="0" err="1" smtClean="0"/>
              <a:t>breakfast</a:t>
            </a:r>
            <a:r>
              <a:rPr lang="ru-RU" dirty="0" smtClean="0"/>
              <a:t>, </a:t>
            </a:r>
            <a:r>
              <a:rPr lang="ru-RU" dirty="0" err="1" smtClean="0"/>
              <a:t>her</a:t>
            </a:r>
            <a:r>
              <a:rPr lang="ru-RU" dirty="0" smtClean="0"/>
              <a:t> </a:t>
            </a:r>
            <a:r>
              <a:rPr lang="ru-RU" dirty="0" err="1" smtClean="0"/>
              <a:t>husband</a:t>
            </a:r>
            <a:r>
              <a:rPr lang="ru-RU" dirty="0" smtClean="0"/>
              <a:t> </a:t>
            </a:r>
            <a:r>
              <a:rPr lang="ru-RU" dirty="0" err="1" smtClean="0"/>
              <a:t>read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newspaper</a:t>
            </a:r>
            <a:r>
              <a:rPr lang="ru-RU" dirty="0" smtClean="0"/>
              <a:t>. — В то время как </a:t>
            </a:r>
            <a:r>
              <a:rPr lang="ru-RU" dirty="0" smtClean="0"/>
              <a:t>Нэнси </a:t>
            </a:r>
            <a:r>
              <a:rPr lang="ru-RU" dirty="0" smtClean="0"/>
              <a:t>готовила завтрак, ее муж читал газету.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507288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The </a:t>
            </a:r>
            <a:r>
              <a:rPr lang="ru-RU" sz="5300" dirty="0" err="1" smtClean="0"/>
              <a:t>Past</a:t>
            </a:r>
            <a:r>
              <a:rPr lang="ru-RU" sz="5300" dirty="0" smtClean="0"/>
              <a:t> </a:t>
            </a:r>
            <a:r>
              <a:rPr lang="ru-RU" sz="5300" dirty="0" err="1" smtClean="0"/>
              <a:t>Continuous</a:t>
            </a:r>
            <a:r>
              <a:rPr lang="ru-RU" sz="5300" dirty="0" smtClean="0"/>
              <a:t> </a:t>
            </a:r>
            <a:r>
              <a:rPr lang="ru-RU" sz="5300" dirty="0" err="1" smtClean="0"/>
              <a:t>Tense</a:t>
            </a:r>
            <a:r>
              <a:rPr lang="ru-RU" sz="5300" dirty="0" smtClean="0"/>
              <a:t> употребляется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36912"/>
            <a:ext cx="8784976" cy="3489251"/>
          </a:xfrm>
        </p:spPr>
        <p:txBody>
          <a:bodyPr/>
          <a:lstStyle/>
          <a:p>
            <a:r>
              <a:rPr lang="ru-RU" dirty="0" smtClean="0"/>
              <a:t>5. Для того, чтобы показать что действие в прошлом развивалось постепенно: </a:t>
            </a:r>
          </a:p>
          <a:p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wind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rising</a:t>
            </a:r>
            <a:r>
              <a:rPr lang="ru-RU" dirty="0" smtClean="0"/>
              <a:t>. — Ветер усиливался. </a:t>
            </a:r>
          </a:p>
          <a:p>
            <a:r>
              <a:rPr lang="ru-RU" dirty="0" err="1" smtClean="0"/>
              <a:t>It</a:t>
            </a:r>
            <a:r>
              <a:rPr lang="ru-RU" dirty="0" smtClean="0"/>
              <a:t> 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getting</a:t>
            </a:r>
            <a:r>
              <a:rPr lang="ru-RU" dirty="0" smtClean="0"/>
              <a:t> </a:t>
            </a:r>
            <a:r>
              <a:rPr lang="ru-RU" dirty="0" err="1" smtClean="0"/>
              <a:t>dark</a:t>
            </a:r>
            <a:r>
              <a:rPr lang="ru-RU" dirty="0" smtClean="0"/>
              <a:t>. — Темнело.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8" descr="840053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89811">
            <a:off x="5105130" y="3593608"/>
            <a:ext cx="3686596" cy="3296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396536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употребляется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6. При выражении действия, которое было запланировано в прошлом на ближайшее будущее с точки зрения прошлого: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Mary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coming</a:t>
            </a:r>
            <a:r>
              <a:rPr lang="ru-RU" dirty="0" smtClean="0"/>
              <a:t> </a:t>
            </a:r>
            <a:r>
              <a:rPr lang="ru-RU" dirty="0" err="1" smtClean="0"/>
              <a:t>next</a:t>
            </a:r>
            <a:r>
              <a:rPr lang="ru-RU" dirty="0" smtClean="0"/>
              <a:t> </a:t>
            </a:r>
            <a:r>
              <a:rPr lang="ru-RU" dirty="0" err="1" smtClean="0"/>
              <a:t>morning</a:t>
            </a:r>
            <a:r>
              <a:rPr lang="ru-RU" dirty="0" smtClean="0"/>
              <a:t>. </a:t>
            </a:r>
          </a:p>
          <a:p>
            <a:r>
              <a:rPr lang="ru-RU" dirty="0" smtClean="0"/>
              <a:t> Мэри должна была приехать следующим утром. </a:t>
            </a:r>
          </a:p>
          <a:p>
            <a:r>
              <a:rPr lang="ru-RU" dirty="0" err="1" smtClean="0"/>
              <a:t>John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entering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college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 </a:t>
            </a:r>
            <a:r>
              <a:rPr lang="ru-RU" dirty="0" err="1" smtClean="0"/>
              <a:t>autumn</a:t>
            </a:r>
            <a:r>
              <a:rPr lang="ru-RU" dirty="0" smtClean="0"/>
              <a:t>. </a:t>
            </a:r>
          </a:p>
          <a:p>
            <a:r>
              <a:rPr lang="ru-RU" dirty="0" smtClean="0"/>
              <a:t> Джон должен был поступить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</a:t>
            </a:r>
            <a:r>
              <a:rPr lang="ru-RU" dirty="0" smtClean="0"/>
              <a:t>в</a:t>
            </a:r>
            <a:r>
              <a:rPr lang="ru-RU" dirty="0" smtClean="0"/>
              <a:t> колледж той осенью.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8" descr="840053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6643">
            <a:off x="6084168" y="4122098"/>
            <a:ext cx="3059832" cy="2735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1226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Образуется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The </a:t>
            </a:r>
            <a:r>
              <a:rPr lang="ru-RU" dirty="0" err="1" smtClean="0"/>
              <a:t>Past</a:t>
            </a:r>
            <a:r>
              <a:rPr lang="ru-RU" dirty="0" smtClean="0"/>
              <a:t> </a:t>
            </a:r>
            <a:r>
              <a:rPr lang="ru-RU" dirty="0" err="1" smtClean="0"/>
              <a:t>Continuous</a:t>
            </a:r>
            <a:r>
              <a:rPr lang="ru-RU" dirty="0" smtClean="0"/>
              <a:t> </a:t>
            </a:r>
            <a:r>
              <a:rPr lang="ru-RU" dirty="0" err="1" smtClean="0"/>
              <a:t>Tense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was 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ru-RU" sz="4000" dirty="0" smtClean="0">
                <a:solidFill>
                  <a:srgbClr val="00B050"/>
                </a:solidFill>
              </a:rPr>
              <a:t>ед. ч)</a:t>
            </a:r>
            <a:endParaRPr lang="en-US" sz="40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                                           +         </a:t>
            </a:r>
            <a:r>
              <a:rPr lang="ru-RU" sz="4000" dirty="0" smtClean="0">
                <a:solidFill>
                  <a:srgbClr val="C00000"/>
                </a:solidFill>
              </a:rPr>
              <a:t>4+-</a:t>
            </a:r>
            <a:r>
              <a:rPr lang="en-US" sz="4000" dirty="0" smtClean="0">
                <a:solidFill>
                  <a:srgbClr val="C00000"/>
                </a:solidFill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</a:rPr>
              <a:t>ing</a:t>
            </a:r>
            <a:endParaRPr lang="en-US" sz="40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were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(мн. ч)</a:t>
            </a:r>
          </a:p>
          <a:p>
            <a:pPr>
              <a:buNone/>
            </a:pPr>
            <a:r>
              <a:rPr lang="en-US" sz="4000" dirty="0" smtClean="0">
                <a:solidFill>
                  <a:srgbClr val="0070C0"/>
                </a:solidFill>
              </a:rPr>
              <a:t>I was reading at 5 o’clock yesterday.</a:t>
            </a:r>
          </a:p>
          <a:p>
            <a:pPr>
              <a:buNone/>
            </a:pPr>
            <a:r>
              <a:rPr lang="en-US" sz="4000" dirty="0" smtClean="0">
                <a:solidFill>
                  <a:srgbClr val="0070C0"/>
                </a:solidFill>
              </a:rPr>
              <a:t>We were writing when my mother came.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2348880"/>
            <a:ext cx="1080120" cy="936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V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157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The Past Continuous Tense</vt:lpstr>
      <vt:lpstr>The Past Continuous Tense употребляется </vt:lpstr>
      <vt:lpstr>The Past Continuous Tense употребляется </vt:lpstr>
      <vt:lpstr>The Past Continuous Tense употребляется </vt:lpstr>
      <vt:lpstr>The Past Continuous Tense употребляется </vt:lpstr>
      <vt:lpstr>The Past Continuous Tense употребляется </vt:lpstr>
      <vt:lpstr>The Past Continuous Tense употребляется </vt:lpstr>
      <vt:lpstr> The Past Continuous Tense  употребляется </vt:lpstr>
      <vt:lpstr>Образуется  The Past Continuous Tense </vt:lpstr>
      <vt:lpstr>Слайд 10</vt:lpstr>
      <vt:lpstr>н</vt:lpstr>
      <vt:lpstr>Слайд 12</vt:lpstr>
      <vt:lpstr>Источник информации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22</cp:revision>
  <dcterms:created xsi:type="dcterms:W3CDTF">2019-09-19T08:56:39Z</dcterms:created>
  <dcterms:modified xsi:type="dcterms:W3CDTF">2021-10-31T13:03:05Z</dcterms:modified>
</cp:coreProperties>
</file>