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6" r:id="rId13"/>
    <p:sldId id="267" r:id="rId14"/>
    <p:sldId id="271" r:id="rId15"/>
    <p:sldId id="272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519A36-A237-46CF-8793-6D6DDA758DAE}" v="24" dt="2021-10-31T17:24:39.1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Сергей Подлесных" userId="a346a99e4bc0b593" providerId="LiveId" clId="{FC519A36-A237-46CF-8793-6D6DDA758DAE}"/>
    <pc:docChg chg="undo custSel addSld delSld modSld">
      <pc:chgData name="Сергей Подлесных" userId="a346a99e4bc0b593" providerId="LiveId" clId="{FC519A36-A237-46CF-8793-6D6DDA758DAE}" dt="2021-10-31T17:29:04.415" v="1853" actId="20577"/>
      <pc:docMkLst>
        <pc:docMk/>
      </pc:docMkLst>
      <pc:sldChg chg="addSp delSp modSp mod modTransition setBg setClrOvrMap">
        <pc:chgData name="Сергей Подлесных" userId="a346a99e4bc0b593" providerId="LiveId" clId="{FC519A36-A237-46CF-8793-6D6DDA758DAE}" dt="2021-10-31T17:23:46.257" v="1830"/>
        <pc:sldMkLst>
          <pc:docMk/>
          <pc:sldMk cId="1352613370" sldId="256"/>
        </pc:sldMkLst>
        <pc:spChg chg="mod">
          <ac:chgData name="Сергей Подлесных" userId="a346a99e4bc0b593" providerId="LiveId" clId="{FC519A36-A237-46CF-8793-6D6DDA758DAE}" dt="2021-10-31T17:00:37.315" v="1826" actId="207"/>
          <ac:spMkLst>
            <pc:docMk/>
            <pc:sldMk cId="1352613370" sldId="256"/>
            <ac:spMk id="2" creationId="{672A7C0F-5554-4181-9D31-8E51A7B37A17}"/>
          </ac:spMkLst>
        </pc:spChg>
        <pc:spChg chg="mod ord">
          <ac:chgData name="Сергей Подлесных" userId="a346a99e4bc0b593" providerId="LiveId" clId="{FC519A36-A237-46CF-8793-6D6DDA758DAE}" dt="2021-10-31T17:00:06.023" v="1821" actId="27636"/>
          <ac:spMkLst>
            <pc:docMk/>
            <pc:sldMk cId="1352613370" sldId="256"/>
            <ac:spMk id="3" creationId="{A1F52D70-7C4E-4C5F-979D-37E469DC4CBB}"/>
          </ac:spMkLst>
        </pc:spChg>
        <pc:spChg chg="add del mod ord">
          <ac:chgData name="Сергей Подлесных" userId="a346a99e4bc0b593" providerId="LiveId" clId="{FC519A36-A237-46CF-8793-6D6DDA758DAE}" dt="2021-10-31T16:59:53.784" v="1818" actId="26606"/>
          <ac:spMkLst>
            <pc:docMk/>
            <pc:sldMk cId="1352613370" sldId="256"/>
            <ac:spMk id="4" creationId="{AAB7B99F-C2A4-41E6-8D23-BEEA36586B42}"/>
          </ac:spMkLst>
        </pc:spChg>
        <pc:spChg chg="add del">
          <ac:chgData name="Сергей Подлесных" userId="a346a99e4bc0b593" providerId="LiveId" clId="{FC519A36-A237-46CF-8793-6D6DDA758DAE}" dt="2021-10-31T16:59:53.784" v="1818" actId="26606"/>
          <ac:spMkLst>
            <pc:docMk/>
            <pc:sldMk cId="1352613370" sldId="256"/>
            <ac:spMk id="13" creationId="{22589B50-D615-4630-B6F7-29E99FF2C4AB}"/>
          </ac:spMkLst>
        </pc:spChg>
        <pc:spChg chg="add del">
          <ac:chgData name="Сергей Подлесных" userId="a346a99e4bc0b593" providerId="LiveId" clId="{FC519A36-A237-46CF-8793-6D6DDA758DAE}" dt="2021-10-31T16:59:53.784" v="1818" actId="26606"/>
          <ac:spMkLst>
            <pc:docMk/>
            <pc:sldMk cId="1352613370" sldId="256"/>
            <ac:spMk id="15" creationId="{B87A83DF-4E7A-4A81-867E-10E29C4BD3EB}"/>
          </ac:spMkLst>
        </pc:spChg>
        <pc:spChg chg="add del">
          <ac:chgData name="Сергей Подлесных" userId="a346a99e4bc0b593" providerId="LiveId" clId="{FC519A36-A237-46CF-8793-6D6DDA758DAE}" dt="2021-10-31T16:59:53.784" v="1818" actId="26606"/>
          <ac:spMkLst>
            <pc:docMk/>
            <pc:sldMk cId="1352613370" sldId="256"/>
            <ac:spMk id="17" creationId="{435515D7-4CE9-4558-BA93-E245EFB64CD4}"/>
          </ac:spMkLst>
        </pc:spChg>
        <pc:spChg chg="add del">
          <ac:chgData name="Сергей Подлесных" userId="a346a99e4bc0b593" providerId="LiveId" clId="{FC519A36-A237-46CF-8793-6D6DDA758DAE}" dt="2021-10-31T16:59:49.371" v="1811" actId="26606"/>
          <ac:spMkLst>
            <pc:docMk/>
            <pc:sldMk cId="1352613370" sldId="256"/>
            <ac:spMk id="24" creationId="{94874638-CF15-4908-BC4B-4908744D0BAF}"/>
          </ac:spMkLst>
        </pc:spChg>
        <pc:spChg chg="add del">
          <ac:chgData name="Сергей Подлесных" userId="a346a99e4bc0b593" providerId="LiveId" clId="{FC519A36-A237-46CF-8793-6D6DDA758DAE}" dt="2021-10-31T16:59:49.371" v="1811" actId="26606"/>
          <ac:spMkLst>
            <pc:docMk/>
            <pc:sldMk cId="1352613370" sldId="256"/>
            <ac:spMk id="26" creationId="{5F1B8348-CD6E-4561-A704-C232D9A2676D}"/>
          </ac:spMkLst>
        </pc:spChg>
        <pc:spChg chg="add del">
          <ac:chgData name="Сергей Подлесных" userId="a346a99e4bc0b593" providerId="LiveId" clId="{FC519A36-A237-46CF-8793-6D6DDA758DAE}" dt="2021-10-31T16:59:52.365" v="1815" actId="26606"/>
          <ac:spMkLst>
            <pc:docMk/>
            <pc:sldMk cId="1352613370" sldId="256"/>
            <ac:spMk id="49" creationId="{1996130F-9AB5-4DE9-8574-3AF891C5C172}"/>
          </ac:spMkLst>
        </pc:spChg>
        <pc:spChg chg="add del">
          <ac:chgData name="Сергей Подлесных" userId="a346a99e4bc0b593" providerId="LiveId" clId="{FC519A36-A237-46CF-8793-6D6DDA758DAE}" dt="2021-10-31T16:59:31.972" v="1808" actId="26606"/>
          <ac:spMkLst>
            <pc:docMk/>
            <pc:sldMk cId="1352613370" sldId="256"/>
            <ac:spMk id="50" creationId="{1996130F-9AB5-4DE9-8574-3AF891C5C172}"/>
          </ac:spMkLst>
        </pc:spChg>
        <pc:spChg chg="add del">
          <ac:chgData name="Сергей Подлесных" userId="a346a99e4bc0b593" providerId="LiveId" clId="{FC519A36-A237-46CF-8793-6D6DDA758DAE}" dt="2021-10-31T16:59:52.365" v="1815" actId="26606"/>
          <ac:spMkLst>
            <pc:docMk/>
            <pc:sldMk cId="1352613370" sldId="256"/>
            <ac:spMk id="51" creationId="{7326F4E6-9131-42DA-97B2-0BA8D1E258AD}"/>
          </ac:spMkLst>
        </pc:spChg>
        <pc:spChg chg="add del">
          <ac:chgData name="Сергей Подлесных" userId="a346a99e4bc0b593" providerId="LiveId" clId="{FC519A36-A237-46CF-8793-6D6DDA758DAE}" dt="2021-10-31T16:59:31.972" v="1808" actId="26606"/>
          <ac:spMkLst>
            <pc:docMk/>
            <pc:sldMk cId="1352613370" sldId="256"/>
            <ac:spMk id="52" creationId="{7326F4E6-9131-42DA-97B2-0BA8D1E258AD}"/>
          </ac:spMkLst>
        </pc:spChg>
        <pc:spChg chg="add del">
          <ac:chgData name="Сергей Подлесных" userId="a346a99e4bc0b593" providerId="LiveId" clId="{FC519A36-A237-46CF-8793-6D6DDA758DAE}" dt="2021-10-31T16:59:52.365" v="1815" actId="26606"/>
          <ac:spMkLst>
            <pc:docMk/>
            <pc:sldMk cId="1352613370" sldId="256"/>
            <ac:spMk id="53" creationId="{3F4C104D-5F30-4811-9376-566B26E4719A}"/>
          </ac:spMkLst>
        </pc:spChg>
        <pc:spChg chg="add del">
          <ac:chgData name="Сергей Подлесных" userId="a346a99e4bc0b593" providerId="LiveId" clId="{FC519A36-A237-46CF-8793-6D6DDA758DAE}" dt="2021-10-31T16:59:31.972" v="1808" actId="26606"/>
          <ac:spMkLst>
            <pc:docMk/>
            <pc:sldMk cId="1352613370" sldId="256"/>
            <ac:spMk id="54" creationId="{37B5A23F-7276-435D-91DA-09104D77774D}"/>
          </ac:spMkLst>
        </pc:spChg>
        <pc:spChg chg="add del">
          <ac:chgData name="Сергей Подлесных" userId="a346a99e4bc0b593" providerId="LiveId" clId="{FC519A36-A237-46CF-8793-6D6DDA758DAE}" dt="2021-10-31T16:59:52.365" v="1815" actId="26606"/>
          <ac:spMkLst>
            <pc:docMk/>
            <pc:sldMk cId="1352613370" sldId="256"/>
            <ac:spMk id="55" creationId="{0815E34B-5D02-4E01-A936-E8E1C0AB6F12}"/>
          </ac:spMkLst>
        </pc:spChg>
        <pc:spChg chg="add del">
          <ac:chgData name="Сергей Подлесных" userId="a346a99e4bc0b593" providerId="LiveId" clId="{FC519A36-A237-46CF-8793-6D6DDA758DAE}" dt="2021-10-31T16:59:31.972" v="1808" actId="26606"/>
          <ac:spMkLst>
            <pc:docMk/>
            <pc:sldMk cId="1352613370" sldId="256"/>
            <ac:spMk id="56" creationId="{2F3ECD7F-BF61-4CB1-AA15-464BB771E778}"/>
          </ac:spMkLst>
        </pc:spChg>
        <pc:spChg chg="add del">
          <ac:chgData name="Сергей Подлесных" userId="a346a99e4bc0b593" providerId="LiveId" clId="{FC519A36-A237-46CF-8793-6D6DDA758DAE}" dt="2021-10-31T16:59:52.365" v="1815" actId="26606"/>
          <ac:spMkLst>
            <pc:docMk/>
            <pc:sldMk cId="1352613370" sldId="256"/>
            <ac:spMk id="57" creationId="{7DE3414B-B032-4710-A468-D3285E38C5FF}"/>
          </ac:spMkLst>
        </pc:spChg>
        <pc:spChg chg="add del">
          <ac:chgData name="Сергей Подлесных" userId="a346a99e4bc0b593" providerId="LiveId" clId="{FC519A36-A237-46CF-8793-6D6DDA758DAE}" dt="2021-10-31T16:59:31.972" v="1808" actId="26606"/>
          <ac:spMkLst>
            <pc:docMk/>
            <pc:sldMk cId="1352613370" sldId="256"/>
            <ac:spMk id="58" creationId="{966F1B29-3A08-4DB7-9F92-4C09B3BCFF14}"/>
          </ac:spMkLst>
        </pc:spChg>
        <pc:spChg chg="add del">
          <ac:chgData name="Сергей Подлесных" userId="a346a99e4bc0b593" providerId="LiveId" clId="{FC519A36-A237-46CF-8793-6D6DDA758DAE}" dt="2021-10-31T16:59:31.972" v="1808" actId="26606"/>
          <ac:spMkLst>
            <pc:docMk/>
            <pc:sldMk cId="1352613370" sldId="256"/>
            <ac:spMk id="60" creationId="{44A5AAD1-9616-4E1C-B3AC-E5497A6A3C2A}"/>
          </ac:spMkLst>
        </pc:spChg>
        <pc:spChg chg="add del">
          <ac:chgData name="Сергей Подлесных" userId="a346a99e4bc0b593" providerId="LiveId" clId="{FC519A36-A237-46CF-8793-6D6DDA758DAE}" dt="2021-10-31T16:59:49.371" v="1811" actId="26606"/>
          <ac:spMkLst>
            <pc:docMk/>
            <pc:sldMk cId="1352613370" sldId="256"/>
            <ac:spMk id="62" creationId="{A692209D-B607-46C3-8560-07AF72291659}"/>
          </ac:spMkLst>
        </pc:spChg>
        <pc:spChg chg="add del">
          <ac:chgData name="Сергей Подлесных" userId="a346a99e4bc0b593" providerId="LiveId" clId="{FC519A36-A237-46CF-8793-6D6DDA758DAE}" dt="2021-10-31T16:59:53.777" v="1817" actId="26606"/>
          <ac:spMkLst>
            <pc:docMk/>
            <pc:sldMk cId="1352613370" sldId="256"/>
            <ac:spMk id="84" creationId="{AA5CD610-ED7C-4CED-A9A1-174432C88AF8}"/>
          </ac:spMkLst>
        </pc:spChg>
        <pc:spChg chg="add del">
          <ac:chgData name="Сергей Подлесных" userId="a346a99e4bc0b593" providerId="LiveId" clId="{FC519A36-A237-46CF-8793-6D6DDA758DAE}" dt="2021-10-31T16:59:53.777" v="1817" actId="26606"/>
          <ac:spMkLst>
            <pc:docMk/>
            <pc:sldMk cId="1352613370" sldId="256"/>
            <ac:spMk id="86" creationId="{0C4379BF-8C7A-480A-BC36-DA55D92A9356}"/>
          </ac:spMkLst>
        </pc:spChg>
        <pc:spChg chg="add del">
          <ac:chgData name="Сергей Подлесных" userId="a346a99e4bc0b593" providerId="LiveId" clId="{FC519A36-A237-46CF-8793-6D6DDA758DAE}" dt="2021-10-31T16:59:53.777" v="1817" actId="26606"/>
          <ac:spMkLst>
            <pc:docMk/>
            <pc:sldMk cId="1352613370" sldId="256"/>
            <ac:spMk id="88" creationId="{DE91395A-2D18-4AF6-A0AC-AAA7189FED11}"/>
          </ac:spMkLst>
        </pc:spChg>
        <pc:spChg chg="add del">
          <ac:chgData name="Сергей Подлесных" userId="a346a99e4bc0b593" providerId="LiveId" clId="{FC519A36-A237-46CF-8793-6D6DDA758DAE}" dt="2021-10-31T16:59:53.777" v="1817" actId="26606"/>
          <ac:spMkLst>
            <pc:docMk/>
            <pc:sldMk cId="1352613370" sldId="256"/>
            <ac:spMk id="89" creationId="{A57352BE-A213-4040-BE8E-D4A925AD9DF8}"/>
          </ac:spMkLst>
        </pc:spChg>
        <pc:spChg chg="add del">
          <ac:chgData name="Сергей Подлесных" userId="a346a99e4bc0b593" providerId="LiveId" clId="{FC519A36-A237-46CF-8793-6D6DDA758DAE}" dt="2021-10-31T16:59:53.777" v="1817" actId="26606"/>
          <ac:spMkLst>
            <pc:docMk/>
            <pc:sldMk cId="1352613370" sldId="256"/>
            <ac:spMk id="90" creationId="{1A44C337-3893-4B29-A265-B1329150B6AA}"/>
          </ac:spMkLst>
        </pc:spChg>
        <pc:spChg chg="add">
          <ac:chgData name="Сергей Подлесных" userId="a346a99e4bc0b593" providerId="LiveId" clId="{FC519A36-A237-46CF-8793-6D6DDA758DAE}" dt="2021-10-31T16:59:53.784" v="1818" actId="26606"/>
          <ac:spMkLst>
            <pc:docMk/>
            <pc:sldMk cId="1352613370" sldId="256"/>
            <ac:spMk id="97" creationId="{A692209D-B607-46C3-8560-07AF72291659}"/>
          </ac:spMkLst>
        </pc:spChg>
        <pc:spChg chg="add">
          <ac:chgData name="Сергей Подлесных" userId="a346a99e4bc0b593" providerId="LiveId" clId="{FC519A36-A237-46CF-8793-6D6DDA758DAE}" dt="2021-10-31T16:59:53.784" v="1818" actId="26606"/>
          <ac:spMkLst>
            <pc:docMk/>
            <pc:sldMk cId="1352613370" sldId="256"/>
            <ac:spMk id="98" creationId="{94874638-CF15-4908-BC4B-4908744D0BAF}"/>
          </ac:spMkLst>
        </pc:spChg>
        <pc:spChg chg="add">
          <ac:chgData name="Сергей Подлесных" userId="a346a99e4bc0b593" providerId="LiveId" clId="{FC519A36-A237-46CF-8793-6D6DDA758DAE}" dt="2021-10-31T16:59:53.784" v="1818" actId="26606"/>
          <ac:spMkLst>
            <pc:docMk/>
            <pc:sldMk cId="1352613370" sldId="256"/>
            <ac:spMk id="99" creationId="{5F1B8348-CD6E-4561-A704-C232D9A2676D}"/>
          </ac:spMkLst>
        </pc:spChg>
        <pc:grpChg chg="add del">
          <ac:chgData name="Сергей Подлесных" userId="a346a99e4bc0b593" providerId="LiveId" clId="{FC519A36-A237-46CF-8793-6D6DDA758DAE}" dt="2021-10-31T16:59:52.365" v="1815" actId="26606"/>
          <ac:grpSpMkLst>
            <pc:docMk/>
            <pc:sldMk cId="1352613370" sldId="256"/>
            <ac:grpSpMk id="19" creationId="{166BF9EE-F7AC-4FA5-AC7E-001B3A642F75}"/>
          </ac:grpSpMkLst>
        </pc:grpChg>
        <pc:grpChg chg="add del">
          <ac:chgData name="Сергей Подлесных" userId="a346a99e4bc0b593" providerId="LiveId" clId="{FC519A36-A237-46CF-8793-6D6DDA758DAE}" dt="2021-10-31T16:59:31.972" v="1808" actId="26606"/>
          <ac:grpSpMkLst>
            <pc:docMk/>
            <pc:sldMk cId="1352613370" sldId="256"/>
            <ac:grpSpMk id="22" creationId="{166BF9EE-F7AC-4FA5-AC7E-001B3A642F75}"/>
          </ac:grpSpMkLst>
        </pc:grpChg>
        <pc:grpChg chg="add del">
          <ac:chgData name="Сергей Подлесных" userId="a346a99e4bc0b593" providerId="LiveId" clId="{FC519A36-A237-46CF-8793-6D6DDA758DAE}" dt="2021-10-31T16:59:52.365" v="1815" actId="26606"/>
          <ac:grpSpMkLst>
            <pc:docMk/>
            <pc:sldMk cId="1352613370" sldId="256"/>
            <ac:grpSpMk id="35" creationId="{E312DBA5-56D8-42B2-BA94-28168C2A6703}"/>
          </ac:grpSpMkLst>
        </pc:grpChg>
        <pc:grpChg chg="add del">
          <ac:chgData name="Сергей Подлесных" userId="a346a99e4bc0b593" providerId="LiveId" clId="{FC519A36-A237-46CF-8793-6D6DDA758DAE}" dt="2021-10-31T16:59:31.972" v="1808" actId="26606"/>
          <ac:grpSpMkLst>
            <pc:docMk/>
            <pc:sldMk cId="1352613370" sldId="256"/>
            <ac:grpSpMk id="36" creationId="{E312DBA5-56D8-42B2-BA94-28168C2A6703}"/>
          </ac:grpSpMkLst>
        </pc:grpChg>
        <pc:grpChg chg="add del">
          <ac:chgData name="Сергей Подлесных" userId="a346a99e4bc0b593" providerId="LiveId" clId="{FC519A36-A237-46CF-8793-6D6DDA758DAE}" dt="2021-10-31T16:59:53.777" v="1817" actId="26606"/>
          <ac:grpSpMkLst>
            <pc:docMk/>
            <pc:sldMk cId="1352613370" sldId="256"/>
            <ac:grpSpMk id="69" creationId="{7398C59F-5A18-487B-91D6-B955AACF2E50}"/>
          </ac:grpSpMkLst>
        </pc:grpChg>
        <pc:grpChg chg="add del">
          <ac:chgData name="Сергей Подлесных" userId="a346a99e4bc0b593" providerId="LiveId" clId="{FC519A36-A237-46CF-8793-6D6DDA758DAE}" dt="2021-10-31T16:59:53.777" v="1817" actId="26606"/>
          <ac:grpSpMkLst>
            <pc:docMk/>
            <pc:sldMk cId="1352613370" sldId="256"/>
            <ac:grpSpMk id="70" creationId="{AF44CA9C-80E8-44E1-A79C-D6EBFC73BCA0}"/>
          </ac:grpSpMkLst>
        </pc:grpChg>
        <pc:grpChg chg="add del">
          <ac:chgData name="Сергей Подлесных" userId="a346a99e4bc0b593" providerId="LiveId" clId="{FC519A36-A237-46CF-8793-6D6DDA758DAE}" dt="2021-10-31T16:59:53.777" v="1817" actId="26606"/>
          <ac:grpSpMkLst>
            <pc:docMk/>
            <pc:sldMk cId="1352613370" sldId="256"/>
            <ac:grpSpMk id="87" creationId="{520234FB-542E-4550-9C2F-1B56FD41A1CA}"/>
          </ac:grpSpMkLst>
        </pc:grpChg>
        <pc:grpChg chg="add del">
          <ac:chgData name="Сергей Подлесных" userId="a346a99e4bc0b593" providerId="LiveId" clId="{FC519A36-A237-46CF-8793-6D6DDA758DAE}" dt="2021-10-31T16:59:53.777" v="1817" actId="26606"/>
          <ac:grpSpMkLst>
            <pc:docMk/>
            <pc:sldMk cId="1352613370" sldId="256"/>
            <ac:grpSpMk id="91" creationId="{81E0B358-1267-4844-8B3D-B7A279B4175A}"/>
          </ac:grpSpMkLst>
        </pc:grpChg>
        <pc:picChg chg="add del mod">
          <ac:chgData name="Сергей Подлесных" userId="a346a99e4bc0b593" providerId="LiveId" clId="{FC519A36-A237-46CF-8793-6D6DDA758DAE}" dt="2021-10-31T16:56:35.391" v="1787" actId="478"/>
          <ac:picMkLst>
            <pc:docMk/>
            <pc:sldMk cId="1352613370" sldId="256"/>
            <ac:picMk id="6" creationId="{3783141F-2B94-43CB-85EC-3EBB2A25FB3B}"/>
          </ac:picMkLst>
        </pc:picChg>
        <pc:picChg chg="add mod">
          <ac:chgData name="Сергей Подлесных" userId="a346a99e4bc0b593" providerId="LiveId" clId="{FC519A36-A237-46CF-8793-6D6DDA758DAE}" dt="2021-10-31T16:59:53.784" v="1818" actId="26606"/>
          <ac:picMkLst>
            <pc:docMk/>
            <pc:sldMk cId="1352613370" sldId="256"/>
            <ac:picMk id="8" creationId="{45F9F7CC-A5EE-4305-8377-702407FF36FD}"/>
          </ac:picMkLst>
        </pc:picChg>
      </pc:sldChg>
      <pc:sldChg chg="modTransition">
        <pc:chgData name="Сергей Подлесных" userId="a346a99e4bc0b593" providerId="LiveId" clId="{FC519A36-A237-46CF-8793-6D6DDA758DAE}" dt="2021-10-31T17:24:00.835" v="1832"/>
        <pc:sldMkLst>
          <pc:docMk/>
          <pc:sldMk cId="999148311" sldId="257"/>
        </pc:sldMkLst>
      </pc:sldChg>
      <pc:sldChg chg="modTransition">
        <pc:chgData name="Сергей Подлесных" userId="a346a99e4bc0b593" providerId="LiveId" clId="{FC519A36-A237-46CF-8793-6D6DDA758DAE}" dt="2021-10-31T17:24:03.467" v="1833"/>
        <pc:sldMkLst>
          <pc:docMk/>
          <pc:sldMk cId="4287116276" sldId="258"/>
        </pc:sldMkLst>
      </pc:sldChg>
      <pc:sldChg chg="modSp mod modTransition">
        <pc:chgData name="Сергей Подлесных" userId="a346a99e4bc0b593" providerId="LiveId" clId="{FC519A36-A237-46CF-8793-6D6DDA758DAE}" dt="2021-10-31T17:24:05.460" v="1834"/>
        <pc:sldMkLst>
          <pc:docMk/>
          <pc:sldMk cId="3455488706" sldId="259"/>
        </pc:sldMkLst>
        <pc:spChg chg="mod">
          <ac:chgData name="Сергей Подлесных" userId="a346a99e4bc0b593" providerId="LiveId" clId="{FC519A36-A237-46CF-8793-6D6DDA758DAE}" dt="2021-10-30T09:00:19.158" v="6" actId="20577"/>
          <ac:spMkLst>
            <pc:docMk/>
            <pc:sldMk cId="3455488706" sldId="259"/>
            <ac:spMk id="2" creationId="{50EE5850-0DEA-4EB8-9A35-1E35D9C86073}"/>
          </ac:spMkLst>
        </pc:spChg>
      </pc:sldChg>
      <pc:sldChg chg="modSp mod modTransition">
        <pc:chgData name="Сергей Подлесных" userId="a346a99e4bc0b593" providerId="LiveId" clId="{FC519A36-A237-46CF-8793-6D6DDA758DAE}" dt="2021-10-31T17:24:07.995" v="1835"/>
        <pc:sldMkLst>
          <pc:docMk/>
          <pc:sldMk cId="882879799" sldId="260"/>
        </pc:sldMkLst>
        <pc:spChg chg="mod">
          <ac:chgData name="Сергей Подлесных" userId="a346a99e4bc0b593" providerId="LiveId" clId="{FC519A36-A237-46CF-8793-6D6DDA758DAE}" dt="2021-10-30T09:01:40.882" v="64" actId="115"/>
          <ac:spMkLst>
            <pc:docMk/>
            <pc:sldMk cId="882879799" sldId="260"/>
            <ac:spMk id="2" creationId="{9E99A918-EB77-44A9-A558-26E05BD3E451}"/>
          </ac:spMkLst>
        </pc:spChg>
        <pc:spChg chg="mod">
          <ac:chgData name="Сергей Подлесных" userId="a346a99e4bc0b593" providerId="LiveId" clId="{FC519A36-A237-46CF-8793-6D6DDA758DAE}" dt="2021-10-31T09:16:17.404" v="331" actId="20577"/>
          <ac:spMkLst>
            <pc:docMk/>
            <pc:sldMk cId="882879799" sldId="260"/>
            <ac:spMk id="3" creationId="{4FD9BB71-DEAC-4EE3-AA62-C416598D90A4}"/>
          </ac:spMkLst>
        </pc:spChg>
      </pc:sldChg>
      <pc:sldChg chg="addSp modSp mod modTransition">
        <pc:chgData name="Сергей Подлесных" userId="a346a99e4bc0b593" providerId="LiveId" clId="{FC519A36-A237-46CF-8793-6D6DDA758DAE}" dt="2021-10-31T17:24:10.484" v="1836"/>
        <pc:sldMkLst>
          <pc:docMk/>
          <pc:sldMk cId="2430506391" sldId="261"/>
        </pc:sldMkLst>
        <pc:spChg chg="add mod">
          <ac:chgData name="Сергей Подлесных" userId="a346a99e4bc0b593" providerId="LiveId" clId="{FC519A36-A237-46CF-8793-6D6DDA758DAE}" dt="2021-10-31T09:17:24.364" v="351" actId="20577"/>
          <ac:spMkLst>
            <pc:docMk/>
            <pc:sldMk cId="2430506391" sldId="261"/>
            <ac:spMk id="2" creationId="{0CE4D1D4-F7DF-446C-93FD-296FAB053C76}"/>
          </ac:spMkLst>
        </pc:spChg>
      </pc:sldChg>
      <pc:sldChg chg="addSp modSp mod modTransition">
        <pc:chgData name="Сергей Подлесных" userId="a346a99e4bc0b593" providerId="LiveId" clId="{FC519A36-A237-46CF-8793-6D6DDA758DAE}" dt="2021-10-31T17:24:12.973" v="1837"/>
        <pc:sldMkLst>
          <pc:docMk/>
          <pc:sldMk cId="1313452974" sldId="262"/>
        </pc:sldMkLst>
        <pc:spChg chg="add mod">
          <ac:chgData name="Сергей Подлесных" userId="a346a99e4bc0b593" providerId="LiveId" clId="{FC519A36-A237-46CF-8793-6D6DDA758DAE}" dt="2021-10-31T09:31:24.404" v="727" actId="115"/>
          <ac:spMkLst>
            <pc:docMk/>
            <pc:sldMk cId="1313452974" sldId="262"/>
            <ac:spMk id="2" creationId="{A80F4AD0-1ECC-4EFD-82CD-A8B95C21CC60}"/>
          </ac:spMkLst>
        </pc:spChg>
        <pc:spChg chg="add mod">
          <ac:chgData name="Сергей Подлесных" userId="a346a99e4bc0b593" providerId="LiveId" clId="{FC519A36-A237-46CF-8793-6D6DDA758DAE}" dt="2021-10-31T09:24:05.209" v="485" actId="207"/>
          <ac:spMkLst>
            <pc:docMk/>
            <pc:sldMk cId="1313452974" sldId="262"/>
            <ac:spMk id="3" creationId="{6379142F-D431-43BD-8236-42E82344328D}"/>
          </ac:spMkLst>
        </pc:spChg>
        <pc:spChg chg="add mod">
          <ac:chgData name="Сергей Подлесных" userId="a346a99e4bc0b593" providerId="LiveId" clId="{FC519A36-A237-46CF-8793-6D6DDA758DAE}" dt="2021-10-31T09:21:08.471" v="419" actId="1076"/>
          <ac:spMkLst>
            <pc:docMk/>
            <pc:sldMk cId="1313452974" sldId="262"/>
            <ac:spMk id="4" creationId="{4E2E621E-9B83-4AF9-A023-0DF1E5FE7346}"/>
          </ac:spMkLst>
        </pc:spChg>
      </pc:sldChg>
      <pc:sldChg chg="addSp modSp mod modTransition">
        <pc:chgData name="Сергей Подлесных" userId="a346a99e4bc0b593" providerId="LiveId" clId="{FC519A36-A237-46CF-8793-6D6DDA758DAE}" dt="2021-10-31T17:24:15.829" v="1838"/>
        <pc:sldMkLst>
          <pc:docMk/>
          <pc:sldMk cId="2091719085" sldId="263"/>
        </pc:sldMkLst>
        <pc:spChg chg="add mod">
          <ac:chgData name="Сергей Подлесных" userId="a346a99e4bc0b593" providerId="LiveId" clId="{FC519A36-A237-46CF-8793-6D6DDA758DAE}" dt="2021-10-31T09:28:16.393" v="603" actId="207"/>
          <ac:spMkLst>
            <pc:docMk/>
            <pc:sldMk cId="2091719085" sldId="263"/>
            <ac:spMk id="2" creationId="{1C25BBBA-DFB5-4600-BA38-4A304AAE8F1B}"/>
          </ac:spMkLst>
        </pc:spChg>
      </pc:sldChg>
      <pc:sldChg chg="addSp modSp mod modTransition">
        <pc:chgData name="Сергей Подлесных" userId="a346a99e4bc0b593" providerId="LiveId" clId="{FC519A36-A237-46CF-8793-6D6DDA758DAE}" dt="2021-10-31T17:24:20.367" v="1839"/>
        <pc:sldMkLst>
          <pc:docMk/>
          <pc:sldMk cId="757368530" sldId="264"/>
        </pc:sldMkLst>
        <pc:spChg chg="add mod">
          <ac:chgData name="Сергей Подлесных" userId="a346a99e4bc0b593" providerId="LiveId" clId="{FC519A36-A237-46CF-8793-6D6DDA758DAE}" dt="2021-10-31T09:31:55.797" v="736" actId="20577"/>
          <ac:spMkLst>
            <pc:docMk/>
            <pc:sldMk cId="757368530" sldId="264"/>
            <ac:spMk id="2" creationId="{D9FD692F-D789-43EF-AD9B-B00E69CEED44}"/>
          </ac:spMkLst>
        </pc:spChg>
      </pc:sldChg>
      <pc:sldChg chg="addSp modSp mod modTransition">
        <pc:chgData name="Сергей Подлесных" userId="a346a99e4bc0b593" providerId="LiveId" clId="{FC519A36-A237-46CF-8793-6D6DDA758DAE}" dt="2021-10-31T17:24:22.766" v="1840"/>
        <pc:sldMkLst>
          <pc:docMk/>
          <pc:sldMk cId="2080520573" sldId="265"/>
        </pc:sldMkLst>
        <pc:spChg chg="add mod">
          <ac:chgData name="Сергей Подлесных" userId="a346a99e4bc0b593" providerId="LiveId" clId="{FC519A36-A237-46CF-8793-6D6DDA758DAE}" dt="2021-10-31T09:41:10.628" v="896" actId="20577"/>
          <ac:spMkLst>
            <pc:docMk/>
            <pc:sldMk cId="2080520573" sldId="265"/>
            <ac:spMk id="2" creationId="{EF076D2D-FDD0-45CF-AD9D-1007778EFB4F}"/>
          </ac:spMkLst>
        </pc:spChg>
        <pc:spChg chg="add mod">
          <ac:chgData name="Сергей Подлесных" userId="a346a99e4bc0b593" providerId="LiveId" clId="{FC519A36-A237-46CF-8793-6D6DDA758DAE}" dt="2021-10-31T09:42:42.145" v="933" actId="20577"/>
          <ac:spMkLst>
            <pc:docMk/>
            <pc:sldMk cId="2080520573" sldId="265"/>
            <ac:spMk id="3" creationId="{8CECCF0D-E25E-4E9A-9212-115188F6C11C}"/>
          </ac:spMkLst>
        </pc:spChg>
      </pc:sldChg>
      <pc:sldChg chg="addSp delSp modSp new mod modTransition">
        <pc:chgData name="Сергей Подлесных" userId="a346a99e4bc0b593" providerId="LiveId" clId="{FC519A36-A237-46CF-8793-6D6DDA758DAE}" dt="2021-10-31T17:27:55.732" v="1849" actId="207"/>
        <pc:sldMkLst>
          <pc:docMk/>
          <pc:sldMk cId="2614375365" sldId="266"/>
        </pc:sldMkLst>
        <pc:spChg chg="add mod">
          <ac:chgData name="Сергей Подлесных" userId="a346a99e4bc0b593" providerId="LiveId" clId="{FC519A36-A237-46CF-8793-6D6DDA758DAE}" dt="2021-10-31T17:27:55.732" v="1849" actId="207"/>
          <ac:spMkLst>
            <pc:docMk/>
            <pc:sldMk cId="2614375365" sldId="266"/>
            <ac:spMk id="2" creationId="{E63E8FB9-E6A8-47FA-A5B4-182A84DACBE3}"/>
          </ac:spMkLst>
        </pc:spChg>
        <pc:spChg chg="add del">
          <ac:chgData name="Сергей Подлесных" userId="a346a99e4bc0b593" providerId="LiveId" clId="{FC519A36-A237-46CF-8793-6D6DDA758DAE}" dt="2021-10-31T09:49:41.071" v="1094" actId="478"/>
          <ac:spMkLst>
            <pc:docMk/>
            <pc:sldMk cId="2614375365" sldId="266"/>
            <ac:spMk id="3" creationId="{142D3BAD-7686-4BF9-8FE9-51D4C89386C5}"/>
          </ac:spMkLst>
        </pc:spChg>
        <pc:spChg chg="add mod">
          <ac:chgData name="Сергей Подлесных" userId="a346a99e4bc0b593" providerId="LiveId" clId="{FC519A36-A237-46CF-8793-6D6DDA758DAE}" dt="2021-10-31T16:33:27.812" v="1329" actId="20577"/>
          <ac:spMkLst>
            <pc:docMk/>
            <pc:sldMk cId="2614375365" sldId="266"/>
            <ac:spMk id="4" creationId="{24E1DACB-6F6E-4BC6-A2F2-26D92774E247}"/>
          </ac:spMkLst>
        </pc:spChg>
      </pc:sldChg>
      <pc:sldChg chg="addSp delSp modSp new mod modTransition">
        <pc:chgData name="Сергей Подлесных" userId="a346a99e4bc0b593" providerId="LiveId" clId="{FC519A36-A237-46CF-8793-6D6DDA758DAE}" dt="2021-10-31T17:24:34.471" v="1843"/>
        <pc:sldMkLst>
          <pc:docMk/>
          <pc:sldMk cId="4214263274" sldId="267"/>
        </pc:sldMkLst>
        <pc:spChg chg="add del">
          <ac:chgData name="Сергей Подлесных" userId="a346a99e4bc0b593" providerId="LiveId" clId="{FC519A36-A237-46CF-8793-6D6DDA758DAE}" dt="2021-10-31T16:34:08.075" v="1331" actId="478"/>
          <ac:spMkLst>
            <pc:docMk/>
            <pc:sldMk cId="4214263274" sldId="267"/>
            <ac:spMk id="2" creationId="{587C545E-D9A2-4166-BCDF-1A00C331C028}"/>
          </ac:spMkLst>
        </pc:spChg>
        <pc:spChg chg="add mod">
          <ac:chgData name="Сергей Подлесных" userId="a346a99e4bc0b593" providerId="LiveId" clId="{FC519A36-A237-46CF-8793-6D6DDA758DAE}" dt="2021-10-31T16:38:05.649" v="1486" actId="20577"/>
          <ac:spMkLst>
            <pc:docMk/>
            <pc:sldMk cId="4214263274" sldId="267"/>
            <ac:spMk id="3" creationId="{239DF9EC-1F97-49EE-8D0E-7C66A1106AF4}"/>
          </ac:spMkLst>
        </pc:spChg>
      </pc:sldChg>
      <pc:sldChg chg="new del">
        <pc:chgData name="Сергей Подлесных" userId="a346a99e4bc0b593" providerId="LiveId" clId="{FC519A36-A237-46CF-8793-6D6DDA758DAE}" dt="2021-10-31T16:46:36.232" v="1726" actId="2696"/>
        <pc:sldMkLst>
          <pc:docMk/>
          <pc:sldMk cId="440332925" sldId="268"/>
        </pc:sldMkLst>
      </pc:sldChg>
      <pc:sldChg chg="new del">
        <pc:chgData name="Сергей Подлесных" userId="a346a99e4bc0b593" providerId="LiveId" clId="{FC519A36-A237-46CF-8793-6D6DDA758DAE}" dt="2021-10-31T16:46:29.984" v="1725" actId="47"/>
        <pc:sldMkLst>
          <pc:docMk/>
          <pc:sldMk cId="2278344034" sldId="269"/>
        </pc:sldMkLst>
      </pc:sldChg>
      <pc:sldChg chg="modTransition">
        <pc:chgData name="Сергей Подлесных" userId="a346a99e4bc0b593" providerId="LiveId" clId="{FC519A36-A237-46CF-8793-6D6DDA758DAE}" dt="2021-10-31T17:24:27.310" v="1841"/>
        <pc:sldMkLst>
          <pc:docMk/>
          <pc:sldMk cId="999465353" sldId="270"/>
        </pc:sldMkLst>
      </pc:sldChg>
      <pc:sldChg chg="addSp modSp new del mod">
        <pc:chgData name="Сергей Подлесных" userId="a346a99e4bc0b593" providerId="LiveId" clId="{FC519A36-A237-46CF-8793-6D6DDA758DAE}" dt="2021-10-31T09:48:57.081" v="1088" actId="2696"/>
        <pc:sldMkLst>
          <pc:docMk/>
          <pc:sldMk cId="3093411751" sldId="270"/>
        </pc:sldMkLst>
        <pc:spChg chg="add mod">
          <ac:chgData name="Сергей Подлесных" userId="a346a99e4bc0b593" providerId="LiveId" clId="{FC519A36-A237-46CF-8793-6D6DDA758DAE}" dt="2021-10-31T09:48:44.764" v="1087" actId="207"/>
          <ac:spMkLst>
            <pc:docMk/>
            <pc:sldMk cId="3093411751" sldId="270"/>
            <ac:spMk id="2" creationId="{042BF7F0-21BF-4AF3-8C3A-9DA3F8EFC35D}"/>
          </ac:spMkLst>
        </pc:spChg>
      </pc:sldChg>
      <pc:sldChg chg="modSp new mod modTransition">
        <pc:chgData name="Сергей Подлесных" userId="a346a99e4bc0b593" providerId="LiveId" clId="{FC519A36-A237-46CF-8793-6D6DDA758DAE}" dt="2021-10-31T17:24:36.336" v="1844"/>
        <pc:sldMkLst>
          <pc:docMk/>
          <pc:sldMk cId="2711714038" sldId="271"/>
        </pc:sldMkLst>
        <pc:spChg chg="mod">
          <ac:chgData name="Сергей Подлесных" userId="a346a99e4bc0b593" providerId="LiveId" clId="{FC519A36-A237-46CF-8793-6D6DDA758DAE}" dt="2021-10-31T16:46:11.871" v="1724" actId="207"/>
          <ac:spMkLst>
            <pc:docMk/>
            <pc:sldMk cId="2711714038" sldId="271"/>
            <ac:spMk id="2" creationId="{CE4C67FA-07CB-4369-B2D4-C6513BFE520F}"/>
          </ac:spMkLst>
        </pc:spChg>
      </pc:sldChg>
      <pc:sldChg chg="addSp delSp modSp new mod modTransition setBg">
        <pc:chgData name="Сергей Подлесных" userId="a346a99e4bc0b593" providerId="LiveId" clId="{FC519A36-A237-46CF-8793-6D6DDA758DAE}" dt="2021-10-31T17:29:04.415" v="1853" actId="20577"/>
        <pc:sldMkLst>
          <pc:docMk/>
          <pc:sldMk cId="845927031" sldId="272"/>
        </pc:sldMkLst>
        <pc:spChg chg="add del mod">
          <ac:chgData name="Сергей Подлесных" userId="a346a99e4bc0b593" providerId="LiveId" clId="{FC519A36-A237-46CF-8793-6D6DDA758DAE}" dt="2021-10-31T16:47:23.846" v="1734" actId="478"/>
          <ac:spMkLst>
            <pc:docMk/>
            <pc:sldMk cId="845927031" sldId="272"/>
            <ac:spMk id="2" creationId="{B7B08201-E0C8-4195-94F8-D1D00D1C70C9}"/>
          </ac:spMkLst>
        </pc:spChg>
        <pc:spChg chg="add mod">
          <ac:chgData name="Сергей Подлесных" userId="a346a99e4bc0b593" providerId="LiveId" clId="{FC519A36-A237-46CF-8793-6D6DDA758DAE}" dt="2021-10-31T17:29:04.415" v="1853" actId="20577"/>
          <ac:spMkLst>
            <pc:docMk/>
            <pc:sldMk cId="845927031" sldId="272"/>
            <ac:spMk id="3" creationId="{9A54F4A5-1387-4200-8B5C-B9648E43886E}"/>
          </ac:spMkLst>
        </pc:spChg>
        <pc:spChg chg="add del">
          <ac:chgData name="Сергей Подлесных" userId="a346a99e4bc0b593" providerId="LiveId" clId="{FC519A36-A237-46CF-8793-6D6DDA758DAE}" dt="2021-10-31T16:54:59.585" v="1779" actId="26606"/>
          <ac:spMkLst>
            <pc:docMk/>
            <pc:sldMk cId="845927031" sldId="272"/>
            <ac:spMk id="37" creationId="{1996130F-9AB5-4DE9-8574-3AF891C5C172}"/>
          </ac:spMkLst>
        </pc:spChg>
        <pc:spChg chg="add del">
          <ac:chgData name="Сергей Подлесных" userId="a346a99e4bc0b593" providerId="LiveId" clId="{FC519A36-A237-46CF-8793-6D6DDA758DAE}" dt="2021-10-31T16:54:59.585" v="1779" actId="26606"/>
          <ac:spMkLst>
            <pc:docMk/>
            <pc:sldMk cId="845927031" sldId="272"/>
            <ac:spMk id="39" creationId="{3623DEAC-F39C-45D6-86DC-1033F6429528}"/>
          </ac:spMkLst>
        </pc:spChg>
        <pc:spChg chg="add del">
          <ac:chgData name="Сергей Подлесных" userId="a346a99e4bc0b593" providerId="LiveId" clId="{FC519A36-A237-46CF-8793-6D6DDA758DAE}" dt="2021-10-31T16:54:59.585" v="1779" actId="26606"/>
          <ac:spMkLst>
            <pc:docMk/>
            <pc:sldMk cId="845927031" sldId="272"/>
            <ac:spMk id="41" creationId="{A692209D-B607-46C3-8560-07AF72291659}"/>
          </ac:spMkLst>
        </pc:spChg>
        <pc:spChg chg="add del">
          <ac:chgData name="Сергей Подлесных" userId="a346a99e4bc0b593" providerId="LiveId" clId="{FC519A36-A237-46CF-8793-6D6DDA758DAE}" dt="2021-10-31T16:54:59.585" v="1779" actId="26606"/>
          <ac:spMkLst>
            <pc:docMk/>
            <pc:sldMk cId="845927031" sldId="272"/>
            <ac:spMk id="43" creationId="{94874638-CF15-4908-BC4B-4908744D0BAF}"/>
          </ac:spMkLst>
        </pc:spChg>
        <pc:spChg chg="add del">
          <ac:chgData name="Сергей Подлесных" userId="a346a99e4bc0b593" providerId="LiveId" clId="{FC519A36-A237-46CF-8793-6D6DDA758DAE}" dt="2021-10-31T16:54:59.585" v="1779" actId="26606"/>
          <ac:spMkLst>
            <pc:docMk/>
            <pc:sldMk cId="845927031" sldId="272"/>
            <ac:spMk id="45" creationId="{5F1B8348-CD6E-4561-A704-C232D9A2676D}"/>
          </ac:spMkLst>
        </pc:spChg>
        <pc:spChg chg="add">
          <ac:chgData name="Сергей Подлесных" userId="a346a99e4bc0b593" providerId="LiveId" clId="{FC519A36-A237-46CF-8793-6D6DDA758DAE}" dt="2021-10-31T16:54:59.585" v="1779" actId="26606"/>
          <ac:spMkLst>
            <pc:docMk/>
            <pc:sldMk cId="845927031" sldId="272"/>
            <ac:spMk id="78" creationId="{1996130F-9AB5-4DE9-8574-3AF891C5C172}"/>
          </ac:spMkLst>
        </pc:spChg>
        <pc:spChg chg="add">
          <ac:chgData name="Сергей Подлесных" userId="a346a99e4bc0b593" providerId="LiveId" clId="{FC519A36-A237-46CF-8793-6D6DDA758DAE}" dt="2021-10-31T16:54:59.585" v="1779" actId="26606"/>
          <ac:spMkLst>
            <pc:docMk/>
            <pc:sldMk cId="845927031" sldId="272"/>
            <ac:spMk id="80" creationId="{3623DEAC-F39C-45D6-86DC-1033F6429528}"/>
          </ac:spMkLst>
        </pc:spChg>
        <pc:spChg chg="add">
          <ac:chgData name="Сергей Подлесных" userId="a346a99e4bc0b593" providerId="LiveId" clId="{FC519A36-A237-46CF-8793-6D6DDA758DAE}" dt="2021-10-31T16:54:59.585" v="1779" actId="26606"/>
          <ac:spMkLst>
            <pc:docMk/>
            <pc:sldMk cId="845927031" sldId="272"/>
            <ac:spMk id="82" creationId="{22589B50-D615-4630-B6F7-29E99FF2C4AB}"/>
          </ac:spMkLst>
        </pc:spChg>
        <pc:spChg chg="add">
          <ac:chgData name="Сергей Подлесных" userId="a346a99e4bc0b593" providerId="LiveId" clId="{FC519A36-A237-46CF-8793-6D6DDA758DAE}" dt="2021-10-31T16:54:59.585" v="1779" actId="26606"/>
          <ac:spMkLst>
            <pc:docMk/>
            <pc:sldMk cId="845927031" sldId="272"/>
            <ac:spMk id="84" creationId="{B87A83DF-4E7A-4A81-867E-10E29C4BD3EB}"/>
          </ac:spMkLst>
        </pc:spChg>
        <pc:spChg chg="add">
          <ac:chgData name="Сергей Подлесных" userId="a346a99e4bc0b593" providerId="LiveId" clId="{FC519A36-A237-46CF-8793-6D6DDA758DAE}" dt="2021-10-31T16:54:59.585" v="1779" actId="26606"/>
          <ac:spMkLst>
            <pc:docMk/>
            <pc:sldMk cId="845927031" sldId="272"/>
            <ac:spMk id="86" creationId="{435515D7-4CE9-4558-BA93-E245EFB64CD4}"/>
          </ac:spMkLst>
        </pc:spChg>
        <pc:grpChg chg="add del">
          <ac:chgData name="Сергей Подлесных" userId="a346a99e4bc0b593" providerId="LiveId" clId="{FC519A36-A237-46CF-8793-6D6DDA758DAE}" dt="2021-10-31T16:54:59.585" v="1779" actId="26606"/>
          <ac:grpSpMkLst>
            <pc:docMk/>
            <pc:sldMk cId="845927031" sldId="272"/>
            <ac:grpSpMk id="9" creationId="{166BF9EE-F7AC-4FA5-AC7E-001B3A642F75}"/>
          </ac:grpSpMkLst>
        </pc:grpChg>
        <pc:grpChg chg="add del">
          <ac:chgData name="Сергей Подлесных" userId="a346a99e4bc0b593" providerId="LiveId" clId="{FC519A36-A237-46CF-8793-6D6DDA758DAE}" dt="2021-10-31T16:54:59.585" v="1779" actId="26606"/>
          <ac:grpSpMkLst>
            <pc:docMk/>
            <pc:sldMk cId="845927031" sldId="272"/>
            <ac:grpSpMk id="23" creationId="{E312DBA5-56D8-42B2-BA94-28168C2A6703}"/>
          </ac:grpSpMkLst>
        </pc:grpChg>
        <pc:grpChg chg="add">
          <ac:chgData name="Сергей Подлесных" userId="a346a99e4bc0b593" providerId="LiveId" clId="{FC519A36-A237-46CF-8793-6D6DDA758DAE}" dt="2021-10-31T16:54:59.585" v="1779" actId="26606"/>
          <ac:grpSpMkLst>
            <pc:docMk/>
            <pc:sldMk cId="845927031" sldId="272"/>
            <ac:grpSpMk id="50" creationId="{166BF9EE-F7AC-4FA5-AC7E-001B3A642F75}"/>
          </ac:grpSpMkLst>
        </pc:grpChg>
        <pc:grpChg chg="add">
          <ac:chgData name="Сергей Подлесных" userId="a346a99e4bc0b593" providerId="LiveId" clId="{FC519A36-A237-46CF-8793-6D6DDA758DAE}" dt="2021-10-31T16:54:59.585" v="1779" actId="26606"/>
          <ac:grpSpMkLst>
            <pc:docMk/>
            <pc:sldMk cId="845927031" sldId="272"/>
            <ac:grpSpMk id="64" creationId="{E312DBA5-56D8-42B2-BA94-28168C2A6703}"/>
          </ac:grpSpMkLst>
        </pc:grpChg>
        <pc:picChg chg="add mod">
          <ac:chgData name="Сергей Подлесных" userId="a346a99e4bc0b593" providerId="LiveId" clId="{FC519A36-A237-46CF-8793-6D6DDA758DAE}" dt="2021-10-31T16:54:59.585" v="1779" actId="26606"/>
          <ac:picMkLst>
            <pc:docMk/>
            <pc:sldMk cId="845927031" sldId="272"/>
            <ac:picMk id="4" creationId="{D74628E9-0853-4F5A-BC3B-240F47F3683F}"/>
          </ac:picMkLst>
        </pc:picChg>
      </pc:sldChg>
      <pc:sldChg chg="new del">
        <pc:chgData name="Сергей Подлесных" userId="a346a99e4bc0b593" providerId="LiveId" clId="{FC519A36-A237-46CF-8793-6D6DDA758DAE}" dt="2021-10-31T16:46:58.681" v="1728" actId="2696"/>
        <pc:sldMkLst>
          <pc:docMk/>
          <pc:sldMk cId="1211997942" sldId="27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7" name="Rectangle 21">
            <a:extLst>
              <a:ext uri="{FF2B5EF4-FFF2-40B4-BE49-F238E27FC236}">
                <a16:creationId xmlns:a16="http://schemas.microsoft.com/office/drawing/2014/main" id="{A692209D-B607-46C3-8560-07AF722916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23">
            <a:extLst>
              <a:ext uri="{FF2B5EF4-FFF2-40B4-BE49-F238E27FC236}">
                <a16:creationId xmlns:a16="http://schemas.microsoft.com/office/drawing/2014/main" id="{94874638-CF15-4908-BC4B-4908744D0B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4639734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2A7C0F-5554-4181-9D31-8E51A7B37A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0279" y="228600"/>
            <a:ext cx="3778870" cy="3419475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>
                <a:solidFill>
                  <a:srgbClr val="FFFF00"/>
                </a:solidFill>
                <a:latin typeface="Copperplate Gothic Bold" panose="020E0705020206020404" pitchFamily="34" charset="0"/>
              </a:rPr>
              <a:t>Telling the time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9" name="Freeform 5">
            <a:extLst>
              <a:ext uri="{FF2B5EF4-FFF2-40B4-BE49-F238E27FC236}">
                <a16:creationId xmlns:a16="http://schemas.microsoft.com/office/drawing/2014/main" id="{5F1B8348-CD6E-4561-A704-C232D9A26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5033007"/>
            <a:ext cx="5404022" cy="857047"/>
          </a:xfrm>
          <a:custGeom>
            <a:avLst/>
            <a:gdLst>
              <a:gd name="T0" fmla="*/ 1114 w 1117"/>
              <a:gd name="T1" fmla="*/ 77 h 163"/>
              <a:gd name="T2" fmla="*/ 1040 w 1117"/>
              <a:gd name="T3" fmla="*/ 3 h 163"/>
              <a:gd name="T4" fmla="*/ 1039 w 1117"/>
              <a:gd name="T5" fmla="*/ 2 h 163"/>
              <a:gd name="T6" fmla="*/ 1034 w 1117"/>
              <a:gd name="T7" fmla="*/ 0 h 163"/>
              <a:gd name="T8" fmla="*/ 578 w 1117"/>
              <a:gd name="T9" fmla="*/ 0 h 163"/>
              <a:gd name="T10" fmla="*/ 562 w 1117"/>
              <a:gd name="T11" fmla="*/ 0 h 163"/>
              <a:gd name="T12" fmla="*/ 440 w 1117"/>
              <a:gd name="T13" fmla="*/ 0 h 163"/>
              <a:gd name="T14" fmla="*/ 106 w 1117"/>
              <a:gd name="T15" fmla="*/ 0 h 163"/>
              <a:gd name="T16" fmla="*/ 0 w 1117"/>
              <a:gd name="T17" fmla="*/ 0 h 163"/>
              <a:gd name="T18" fmla="*/ 0 w 1117"/>
              <a:gd name="T19" fmla="*/ 163 h 163"/>
              <a:gd name="T20" fmla="*/ 106 w 1117"/>
              <a:gd name="T21" fmla="*/ 163 h 163"/>
              <a:gd name="T22" fmla="*/ 440 w 1117"/>
              <a:gd name="T23" fmla="*/ 163 h 163"/>
              <a:gd name="T24" fmla="*/ 562 w 1117"/>
              <a:gd name="T25" fmla="*/ 163 h 163"/>
              <a:gd name="T26" fmla="*/ 578 w 1117"/>
              <a:gd name="T27" fmla="*/ 163 h 163"/>
              <a:gd name="T28" fmla="*/ 1034 w 1117"/>
              <a:gd name="T29" fmla="*/ 163 h 163"/>
              <a:gd name="T30" fmla="*/ 1039 w 1117"/>
              <a:gd name="T31" fmla="*/ 161 h 163"/>
              <a:gd name="T32" fmla="*/ 1040 w 1117"/>
              <a:gd name="T33" fmla="*/ 160 h 163"/>
              <a:gd name="T34" fmla="*/ 1114 w 1117"/>
              <a:gd name="T35" fmla="*/ 86 h 163"/>
              <a:gd name="T36" fmla="*/ 1114 w 1117"/>
              <a:gd name="T37" fmla="*/ 7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17" h="163">
                <a:moveTo>
                  <a:pt x="1114" y="77"/>
                </a:moveTo>
                <a:cubicBezTo>
                  <a:pt x="1040" y="3"/>
                  <a:pt x="1040" y="3"/>
                  <a:pt x="1040" y="3"/>
                </a:cubicBezTo>
                <a:cubicBezTo>
                  <a:pt x="1040" y="2"/>
                  <a:pt x="1039" y="2"/>
                  <a:pt x="1039" y="2"/>
                </a:cubicBezTo>
                <a:cubicBezTo>
                  <a:pt x="1038" y="1"/>
                  <a:pt x="1036" y="0"/>
                  <a:pt x="1034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40" y="0"/>
                  <a:pt x="440" y="0"/>
                  <a:pt x="440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3"/>
                  <a:pt x="0" y="163"/>
                  <a:pt x="0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440" y="163"/>
                  <a:pt x="440" y="163"/>
                  <a:pt x="440" y="163"/>
                </a:cubicBezTo>
                <a:cubicBezTo>
                  <a:pt x="562" y="163"/>
                  <a:pt x="562" y="163"/>
                  <a:pt x="562" y="163"/>
                </a:cubicBezTo>
                <a:cubicBezTo>
                  <a:pt x="578" y="163"/>
                  <a:pt x="578" y="163"/>
                  <a:pt x="578" y="163"/>
                </a:cubicBezTo>
                <a:cubicBezTo>
                  <a:pt x="1034" y="163"/>
                  <a:pt x="1034" y="163"/>
                  <a:pt x="1034" y="163"/>
                </a:cubicBezTo>
                <a:cubicBezTo>
                  <a:pt x="1036" y="163"/>
                  <a:pt x="1038" y="162"/>
                  <a:pt x="1039" y="161"/>
                </a:cubicBezTo>
                <a:cubicBezTo>
                  <a:pt x="1039" y="160"/>
                  <a:pt x="1040" y="160"/>
                  <a:pt x="1040" y="160"/>
                </a:cubicBezTo>
                <a:cubicBezTo>
                  <a:pt x="1114" y="86"/>
                  <a:pt x="1114" y="86"/>
                  <a:pt x="1114" y="86"/>
                </a:cubicBezTo>
                <a:cubicBezTo>
                  <a:pt x="1117" y="83"/>
                  <a:pt x="1117" y="79"/>
                  <a:pt x="1114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1F52D70-7C4E-4C5F-979D-37E469DC4C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0279" y="5189400"/>
            <a:ext cx="3778870" cy="544260"/>
          </a:xfr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R="0" lvl="0" fontAlgn="auto">
              <a:lnSpc>
                <a:spcPct val="90000"/>
              </a:lnSpc>
              <a:buSzTx/>
              <a:tabLst/>
              <a:defRPr/>
            </a:pPr>
            <a:r>
              <a:rPr kumimoji="0" lang="en-US" sz="6200" b="1" i="0" u="none" strike="noStrike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</a:rPr>
              <a:t>Е.В. Подлесных, </a:t>
            </a:r>
          </a:p>
          <a:p>
            <a:pPr marR="0" lvl="0" fontAlgn="auto">
              <a:lnSpc>
                <a:spcPct val="90000"/>
              </a:lnSpc>
              <a:buSzTx/>
              <a:tabLst/>
              <a:defRPr/>
            </a:pPr>
            <a:r>
              <a:rPr kumimoji="0" lang="en-US" sz="6200" b="1" i="0" u="none" strike="noStrike" cap="none" spc="0" normalizeH="0" baseline="0" noProof="0" dirty="0" err="1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</a:rPr>
              <a:t>учитель</a:t>
            </a:r>
            <a:r>
              <a:rPr kumimoji="0" lang="en-US" sz="6200" b="1" i="0" u="none" strike="noStrike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</a:rPr>
              <a:t> </a:t>
            </a:r>
            <a:r>
              <a:rPr kumimoji="0" lang="en-US" sz="6200" b="1" i="0" u="none" strike="noStrike" cap="none" spc="0" normalizeH="0" baseline="0" noProof="0" dirty="0" err="1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</a:rPr>
              <a:t>английского</a:t>
            </a:r>
            <a:r>
              <a:rPr kumimoji="0" lang="en-US" sz="6200" b="1" i="0" u="none" strike="noStrike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</a:rPr>
              <a:t> </a:t>
            </a:r>
            <a:r>
              <a:rPr kumimoji="0" lang="en-US" sz="6200" b="1" i="0" u="none" strike="noStrike" cap="none" spc="0" normalizeH="0" baseline="0" noProof="0" dirty="0" err="1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</a:rPr>
              <a:t>языка</a:t>
            </a:r>
            <a:r>
              <a:rPr kumimoji="0" lang="en-US" sz="6200" b="1" i="0" u="none" strike="noStrike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</a:rPr>
              <a:t>,</a:t>
            </a:r>
          </a:p>
          <a:p>
            <a:pPr marR="0" lvl="0" fontAlgn="auto">
              <a:lnSpc>
                <a:spcPct val="90000"/>
              </a:lnSpc>
              <a:buSzTx/>
              <a:tabLst/>
              <a:defRPr/>
            </a:pPr>
            <a:br>
              <a:rPr kumimoji="0" lang="en-US" sz="6200" b="0" i="0" u="none" strike="noStrike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</a:rPr>
            </a:br>
            <a:r>
              <a:rPr kumimoji="0" lang="en-US" sz="6200" b="1" i="0" u="none" strike="noStrike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</a:rPr>
              <a:t>МБОУ </a:t>
            </a:r>
            <a:r>
              <a:rPr kumimoji="0" lang="en-US" sz="6200" b="1" i="0" u="none" strike="noStrike" cap="none" spc="0" normalizeH="0" baseline="0" noProof="0" dirty="0" err="1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</a:rPr>
              <a:t>гимназия</a:t>
            </a:r>
            <a:r>
              <a:rPr kumimoji="0" lang="en-US" sz="6200" b="1" i="0" u="none" strike="noStrike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</a:rPr>
              <a:t> №10,</a:t>
            </a:r>
          </a:p>
          <a:p>
            <a:pPr marR="0" lvl="0" fontAlgn="auto">
              <a:lnSpc>
                <a:spcPct val="90000"/>
              </a:lnSpc>
              <a:buSzTx/>
              <a:tabLst/>
              <a:defRPr/>
            </a:pPr>
            <a:r>
              <a:rPr kumimoji="0" lang="en-US" sz="6200" b="1" i="0" u="none" strike="noStrike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</a:rPr>
              <a:t>г. </a:t>
            </a:r>
            <a:r>
              <a:rPr kumimoji="0" lang="en-US" sz="6200" b="1" i="0" u="none" strike="noStrike" cap="none" spc="0" normalizeH="0" baseline="0" noProof="0" dirty="0" err="1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</a:rPr>
              <a:t>Воронеж</a:t>
            </a:r>
            <a:endParaRPr kumimoji="0" lang="en-US" sz="6200" b="0" i="0" u="none" strike="noStrike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</a:endParaRPr>
          </a:p>
          <a:p>
            <a:pPr>
              <a:lnSpc>
                <a:spcPct val="90000"/>
              </a:lnSpc>
            </a:pPr>
            <a:endParaRPr lang="en-US" sz="400" dirty="0">
              <a:solidFill>
                <a:srgbClr val="FEFFFF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5F9F7CC-A5EE-4305-8377-702407FF36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5735" y="967417"/>
            <a:ext cx="4865019" cy="4930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613370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EF076D2D-FDD0-45CF-AD9D-1007778EFB4F}"/>
              </a:ext>
            </a:extLst>
          </p:cNvPr>
          <p:cNvSpPr/>
          <p:nvPr/>
        </p:nvSpPr>
        <p:spPr>
          <a:xfrm>
            <a:off x="1393794" y="532660"/>
            <a:ext cx="4536489" cy="5610688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>
                <a:solidFill>
                  <a:schemeClr val="tx1"/>
                </a:solidFill>
              </a:rPr>
              <a:t>When it is between 12 noon and 12 midnight we may say </a:t>
            </a:r>
            <a:r>
              <a:rPr lang="en-GB" sz="2800" b="1" u="sng" dirty="0">
                <a:solidFill>
                  <a:srgbClr val="FF0000"/>
                </a:solidFill>
              </a:rPr>
              <a:t>pm</a:t>
            </a:r>
            <a:r>
              <a:rPr lang="en-GB" sz="2800" b="1" dirty="0">
                <a:solidFill>
                  <a:schemeClr val="tx1"/>
                </a:solidFill>
              </a:rPr>
              <a:t>:</a:t>
            </a:r>
          </a:p>
          <a:p>
            <a:pPr algn="ctr"/>
            <a:endParaRPr lang="en-GB" sz="2800" b="1" dirty="0">
              <a:solidFill>
                <a:schemeClr val="tx1"/>
              </a:solidFill>
            </a:endParaRPr>
          </a:p>
          <a:p>
            <a:pPr algn="ctr"/>
            <a:r>
              <a:rPr lang="en-GB" sz="2800" b="1" dirty="0">
                <a:solidFill>
                  <a:schemeClr val="tx1"/>
                </a:solidFill>
              </a:rPr>
              <a:t>1:00 ( 13:00)  </a:t>
            </a:r>
          </a:p>
          <a:p>
            <a:pPr algn="ctr"/>
            <a:r>
              <a:rPr lang="en-GB" sz="2800" b="1" dirty="0">
                <a:solidFill>
                  <a:schemeClr val="tx1"/>
                </a:solidFill>
              </a:rPr>
              <a:t> It’s one </a:t>
            </a:r>
            <a:r>
              <a:rPr lang="en-GB" sz="2800" b="1" dirty="0">
                <a:solidFill>
                  <a:srgbClr val="FF0000"/>
                </a:solidFill>
              </a:rPr>
              <a:t>pm.</a:t>
            </a:r>
          </a:p>
          <a:p>
            <a:pPr algn="ctr"/>
            <a:endParaRPr lang="en-GB" sz="2800" b="1" dirty="0">
              <a:solidFill>
                <a:srgbClr val="FF0000"/>
              </a:solidFill>
            </a:endParaRPr>
          </a:p>
          <a:p>
            <a:pPr algn="ctr"/>
            <a:r>
              <a:rPr lang="en-GB" sz="2800" b="1" dirty="0">
                <a:solidFill>
                  <a:schemeClr val="tx1"/>
                </a:solidFill>
              </a:rPr>
              <a:t>3:00 (15:00)</a:t>
            </a:r>
          </a:p>
          <a:p>
            <a:pPr algn="ctr"/>
            <a:r>
              <a:rPr lang="en-GB" sz="2800" b="1" dirty="0">
                <a:solidFill>
                  <a:schemeClr val="tx1"/>
                </a:solidFill>
              </a:rPr>
              <a:t>It’s three </a:t>
            </a:r>
            <a:r>
              <a:rPr lang="en-GB" sz="2800" b="1" dirty="0">
                <a:solidFill>
                  <a:srgbClr val="FF0000"/>
                </a:solidFill>
              </a:rPr>
              <a:t>pm.</a:t>
            </a:r>
          </a:p>
          <a:p>
            <a:pPr algn="ctr"/>
            <a:endParaRPr lang="en-GB" sz="2800" b="1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8CECCF0D-E25E-4E9A-9212-115188F6C11C}"/>
              </a:ext>
            </a:extLst>
          </p:cNvPr>
          <p:cNvSpPr/>
          <p:nvPr/>
        </p:nvSpPr>
        <p:spPr>
          <a:xfrm>
            <a:off x="6924583" y="532660"/>
            <a:ext cx="4536489" cy="561068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>
                <a:solidFill>
                  <a:schemeClr val="tx1"/>
                </a:solidFill>
              </a:rPr>
              <a:t>When it is between 12 midnight and 12 noon we may say </a:t>
            </a:r>
            <a:r>
              <a:rPr lang="en-GB" sz="2800" b="1" u="sng" dirty="0">
                <a:solidFill>
                  <a:srgbClr val="FF0000"/>
                </a:solidFill>
              </a:rPr>
              <a:t>am</a:t>
            </a:r>
            <a:r>
              <a:rPr lang="en-GB" sz="2800" b="1" dirty="0">
                <a:solidFill>
                  <a:schemeClr val="tx1"/>
                </a:solidFill>
              </a:rPr>
              <a:t>:</a:t>
            </a:r>
          </a:p>
          <a:p>
            <a:pPr algn="ctr"/>
            <a:endParaRPr lang="en-GB" sz="2800" b="1" dirty="0">
              <a:solidFill>
                <a:schemeClr val="tx1"/>
              </a:solidFill>
            </a:endParaRPr>
          </a:p>
          <a:p>
            <a:pPr algn="ctr"/>
            <a:endParaRPr lang="en-GB" sz="2800" b="1" dirty="0">
              <a:solidFill>
                <a:schemeClr val="tx1"/>
              </a:solidFill>
            </a:endParaRPr>
          </a:p>
          <a:p>
            <a:pPr algn="ctr"/>
            <a:r>
              <a:rPr lang="en-GB" sz="2800" b="1" dirty="0">
                <a:solidFill>
                  <a:schemeClr val="tx1"/>
                </a:solidFill>
              </a:rPr>
              <a:t>6:00  It’s six </a:t>
            </a:r>
            <a:r>
              <a:rPr lang="en-GB" sz="2800" b="1" dirty="0">
                <a:solidFill>
                  <a:srgbClr val="FF0000"/>
                </a:solidFill>
              </a:rPr>
              <a:t>am.</a:t>
            </a:r>
          </a:p>
          <a:p>
            <a:pPr algn="ctr"/>
            <a:endParaRPr lang="en-GB" sz="2800" b="1" dirty="0">
              <a:solidFill>
                <a:srgbClr val="FF0000"/>
              </a:solidFill>
            </a:endParaRPr>
          </a:p>
          <a:p>
            <a:pPr algn="ctr"/>
            <a:r>
              <a:rPr lang="en-GB" sz="2800" b="1" dirty="0">
                <a:solidFill>
                  <a:srgbClr val="FF0000"/>
                </a:solidFill>
              </a:rPr>
              <a:t>9:00  </a:t>
            </a:r>
            <a:r>
              <a:rPr lang="en-GB" sz="2800" b="1" dirty="0">
                <a:solidFill>
                  <a:schemeClr val="tx1"/>
                </a:solidFill>
              </a:rPr>
              <a:t>It’s nine </a:t>
            </a:r>
            <a:r>
              <a:rPr lang="en-GB" sz="2800" b="1" dirty="0">
                <a:solidFill>
                  <a:srgbClr val="FF0000"/>
                </a:solidFill>
              </a:rPr>
              <a:t>am.</a:t>
            </a:r>
          </a:p>
          <a:p>
            <a:pPr algn="ctr"/>
            <a:endParaRPr lang="en-GB" sz="2800" b="1" dirty="0">
              <a:solidFill>
                <a:srgbClr val="FF0000"/>
              </a:solidFill>
            </a:endParaRPr>
          </a:p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520573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042BF7F0-21BF-4AF3-8C3A-9DA3F8EFC35D}"/>
              </a:ext>
            </a:extLst>
          </p:cNvPr>
          <p:cNvSpPr/>
          <p:nvPr/>
        </p:nvSpPr>
        <p:spPr>
          <a:xfrm>
            <a:off x="2583402" y="798990"/>
            <a:ext cx="8167456" cy="532660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solidFill>
                  <a:schemeClr val="tx1"/>
                </a:solidFill>
              </a:rPr>
              <a:t>When we tell someone about an event </a:t>
            </a:r>
          </a:p>
          <a:p>
            <a:pPr algn="ctr"/>
            <a:r>
              <a:rPr lang="en-GB" sz="3600" b="1" dirty="0">
                <a:solidFill>
                  <a:schemeClr val="tx1"/>
                </a:solidFill>
              </a:rPr>
              <a:t>we usually say </a:t>
            </a:r>
            <a:r>
              <a:rPr lang="en-GB" sz="3600" b="1" dirty="0">
                <a:solidFill>
                  <a:srgbClr val="FF0000"/>
                </a:solidFill>
              </a:rPr>
              <a:t>the time </a:t>
            </a:r>
            <a:r>
              <a:rPr lang="en-GB" sz="3600" b="1" dirty="0">
                <a:solidFill>
                  <a:schemeClr val="tx1"/>
                </a:solidFill>
              </a:rPr>
              <a:t>when it happened. We might also say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3600" b="1" dirty="0">
                <a:solidFill>
                  <a:srgbClr val="FF0000"/>
                </a:solidFill>
              </a:rPr>
              <a:t>the season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3600" b="1" dirty="0">
                <a:solidFill>
                  <a:srgbClr val="FF0000"/>
                </a:solidFill>
              </a:rPr>
              <a:t>the day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3600" b="1" dirty="0">
                <a:solidFill>
                  <a:srgbClr val="FF0000"/>
                </a:solidFill>
              </a:rPr>
              <a:t>the date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46535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E63E8FB9-E6A8-47FA-A5B4-182A84DACBE3}"/>
              </a:ext>
            </a:extLst>
          </p:cNvPr>
          <p:cNvSpPr/>
          <p:nvPr/>
        </p:nvSpPr>
        <p:spPr>
          <a:xfrm>
            <a:off x="1811044" y="532659"/>
            <a:ext cx="4563123" cy="533548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</a:rPr>
              <a:t>To talk about </a:t>
            </a:r>
            <a:r>
              <a:rPr lang="en-GB" sz="2400" b="1" dirty="0">
                <a:solidFill>
                  <a:srgbClr val="FFFF00"/>
                </a:solidFill>
              </a:rPr>
              <a:t>time </a:t>
            </a:r>
            <a:r>
              <a:rPr lang="en-GB" sz="2400" b="1" dirty="0">
                <a:solidFill>
                  <a:schemeClr val="tx1"/>
                </a:solidFill>
              </a:rPr>
              <a:t>we usually use the preposition </a:t>
            </a:r>
            <a:r>
              <a:rPr lang="en-GB" sz="2400" b="1" u="sng" dirty="0">
                <a:solidFill>
                  <a:srgbClr val="FF0000"/>
                </a:solidFill>
              </a:rPr>
              <a:t>AT</a:t>
            </a:r>
          </a:p>
          <a:p>
            <a:pPr algn="ctr"/>
            <a:endParaRPr lang="en-GB" sz="2400" b="1" dirty="0">
              <a:solidFill>
                <a:schemeClr val="tx1"/>
              </a:solidFill>
            </a:endParaRPr>
          </a:p>
          <a:p>
            <a:pPr algn="ctr"/>
            <a:r>
              <a:rPr lang="en-GB" sz="2400" b="1" dirty="0">
                <a:solidFill>
                  <a:srgbClr val="FF0000"/>
                </a:solidFill>
              </a:rPr>
              <a:t>at</a:t>
            </a:r>
            <a:r>
              <a:rPr lang="en-GB" sz="2400" b="1" dirty="0">
                <a:solidFill>
                  <a:schemeClr val="tx1"/>
                </a:solidFill>
              </a:rPr>
              <a:t> three o’clock </a:t>
            </a:r>
          </a:p>
          <a:p>
            <a:pPr algn="ctr"/>
            <a:endParaRPr lang="en-GB" sz="2400" b="1" dirty="0">
              <a:solidFill>
                <a:schemeClr val="tx1"/>
              </a:solidFill>
            </a:endParaRPr>
          </a:p>
          <a:p>
            <a:pPr algn="ctr"/>
            <a:endParaRPr lang="en-GB" sz="2400" b="1" dirty="0">
              <a:solidFill>
                <a:schemeClr val="tx1"/>
              </a:solidFill>
            </a:endParaRPr>
          </a:p>
          <a:p>
            <a:pPr algn="ctr"/>
            <a:endParaRPr lang="en-GB" sz="2400" b="1" dirty="0">
              <a:solidFill>
                <a:schemeClr val="tx1"/>
              </a:solidFill>
            </a:endParaRPr>
          </a:p>
          <a:p>
            <a:pPr algn="ctr"/>
            <a:r>
              <a:rPr lang="en-GB" sz="2400" b="1" dirty="0">
                <a:solidFill>
                  <a:schemeClr val="tx1"/>
                </a:solidFill>
              </a:rPr>
              <a:t>To talk about </a:t>
            </a:r>
            <a:r>
              <a:rPr lang="en-GB" sz="2400" b="1" dirty="0">
                <a:solidFill>
                  <a:srgbClr val="FFFF00"/>
                </a:solidFill>
              </a:rPr>
              <a:t>a date</a:t>
            </a:r>
            <a:r>
              <a:rPr lang="en-GB" sz="2400" b="1" dirty="0">
                <a:solidFill>
                  <a:schemeClr val="tx1"/>
                </a:solidFill>
              </a:rPr>
              <a:t> we usually use the preposition </a:t>
            </a:r>
            <a:r>
              <a:rPr lang="en-GB" sz="2400" b="1" u="sng" dirty="0">
                <a:solidFill>
                  <a:srgbClr val="FF0000"/>
                </a:solidFill>
              </a:rPr>
              <a:t>ON</a:t>
            </a:r>
          </a:p>
          <a:p>
            <a:pPr algn="ctr"/>
            <a:endParaRPr lang="en-GB" sz="2400" b="1" dirty="0">
              <a:solidFill>
                <a:schemeClr val="tx1"/>
              </a:solidFill>
            </a:endParaRPr>
          </a:p>
          <a:p>
            <a:pPr algn="ctr"/>
            <a:r>
              <a:rPr lang="en-GB" sz="2400" b="1" dirty="0">
                <a:solidFill>
                  <a:srgbClr val="FF0000"/>
                </a:solidFill>
              </a:rPr>
              <a:t>on</a:t>
            </a:r>
            <a:r>
              <a:rPr lang="en-GB" sz="2400" b="1" dirty="0">
                <a:solidFill>
                  <a:schemeClr val="tx1"/>
                </a:solidFill>
              </a:rPr>
              <a:t> the first of September</a:t>
            </a:r>
            <a:endParaRPr lang="ru-RU" sz="2400" b="1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24E1DACB-6F6E-4BC6-A2F2-26D92774E247}"/>
              </a:ext>
            </a:extLst>
          </p:cNvPr>
          <p:cNvSpPr/>
          <p:nvPr/>
        </p:nvSpPr>
        <p:spPr>
          <a:xfrm>
            <a:off x="7244179" y="532659"/>
            <a:ext cx="4447712" cy="5442013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>
                <a:solidFill>
                  <a:schemeClr val="tx1"/>
                </a:solidFill>
              </a:rPr>
              <a:t>To talk about</a:t>
            </a:r>
          </a:p>
          <a:p>
            <a:pPr algn="ctr"/>
            <a:r>
              <a:rPr lang="en-GB" sz="2800" b="1" dirty="0">
                <a:solidFill>
                  <a:schemeClr val="tx1"/>
                </a:solidFill>
              </a:rPr>
              <a:t> </a:t>
            </a:r>
            <a:r>
              <a:rPr lang="en-GB" sz="2800" b="1" dirty="0">
                <a:solidFill>
                  <a:srgbClr val="FFFF00"/>
                </a:solidFill>
              </a:rPr>
              <a:t>a season, </a:t>
            </a:r>
          </a:p>
          <a:p>
            <a:pPr algn="ctr"/>
            <a:r>
              <a:rPr lang="en-GB" sz="2800" b="1" dirty="0">
                <a:solidFill>
                  <a:srgbClr val="FFFF00"/>
                </a:solidFill>
              </a:rPr>
              <a:t>a month </a:t>
            </a:r>
            <a:r>
              <a:rPr lang="en-GB" sz="2800" b="1" dirty="0">
                <a:solidFill>
                  <a:schemeClr val="tx1"/>
                </a:solidFill>
              </a:rPr>
              <a:t>or</a:t>
            </a:r>
            <a:r>
              <a:rPr lang="en-GB" sz="2800" b="1" dirty="0">
                <a:solidFill>
                  <a:srgbClr val="FFFF00"/>
                </a:solidFill>
              </a:rPr>
              <a:t> a year </a:t>
            </a:r>
            <a:r>
              <a:rPr lang="en-GB" sz="2800" b="1" dirty="0">
                <a:solidFill>
                  <a:schemeClr val="tx1"/>
                </a:solidFill>
              </a:rPr>
              <a:t>we usually use the preposition </a:t>
            </a:r>
            <a:r>
              <a:rPr lang="en-GB" sz="2800" b="1" u="sng" dirty="0">
                <a:solidFill>
                  <a:srgbClr val="FF0000"/>
                </a:solidFill>
              </a:rPr>
              <a:t>IN</a:t>
            </a:r>
          </a:p>
          <a:p>
            <a:pPr algn="ctr"/>
            <a:endParaRPr lang="en-GB" sz="2800" b="1" u="sng" dirty="0">
              <a:solidFill>
                <a:srgbClr val="FF0000"/>
              </a:solidFill>
            </a:endParaRPr>
          </a:p>
          <a:p>
            <a:pPr algn="ctr"/>
            <a:endParaRPr lang="en-GB" sz="2800" b="1" u="sng" dirty="0">
              <a:solidFill>
                <a:srgbClr val="FF0000"/>
              </a:solidFill>
            </a:endParaRPr>
          </a:p>
          <a:p>
            <a:pPr algn="ctr"/>
            <a:r>
              <a:rPr lang="en-GB" sz="2800" b="1" dirty="0">
                <a:solidFill>
                  <a:srgbClr val="FF0000"/>
                </a:solidFill>
              </a:rPr>
              <a:t>in</a:t>
            </a:r>
            <a:r>
              <a:rPr lang="en-GB" sz="2800" b="1" dirty="0">
                <a:solidFill>
                  <a:schemeClr val="tx1"/>
                </a:solidFill>
              </a:rPr>
              <a:t> summer</a:t>
            </a:r>
          </a:p>
          <a:p>
            <a:pPr algn="ctr"/>
            <a:r>
              <a:rPr lang="en-GB" sz="2800" b="1" dirty="0">
                <a:solidFill>
                  <a:srgbClr val="FF0000"/>
                </a:solidFill>
              </a:rPr>
              <a:t>in </a:t>
            </a:r>
            <a:r>
              <a:rPr lang="en-GB" sz="2800" b="1" dirty="0">
                <a:solidFill>
                  <a:schemeClr val="tx1"/>
                </a:solidFill>
              </a:rPr>
              <a:t>May</a:t>
            </a:r>
          </a:p>
          <a:p>
            <a:pPr algn="ctr"/>
            <a:r>
              <a:rPr lang="en-GB" sz="2800" b="1" dirty="0">
                <a:solidFill>
                  <a:srgbClr val="FF0000"/>
                </a:solidFill>
              </a:rPr>
              <a:t>in</a:t>
            </a:r>
            <a:r>
              <a:rPr lang="en-GB" sz="2800" b="1" dirty="0">
                <a:solidFill>
                  <a:schemeClr val="tx1"/>
                </a:solidFill>
              </a:rPr>
              <a:t> 1995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14375365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239DF9EC-1F97-49EE-8D0E-7C66A1106AF4}"/>
              </a:ext>
            </a:extLst>
          </p:cNvPr>
          <p:cNvSpPr/>
          <p:nvPr/>
        </p:nvSpPr>
        <p:spPr>
          <a:xfrm>
            <a:off x="1899821" y="532660"/>
            <a:ext cx="9499107" cy="551303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>
                <a:solidFill>
                  <a:schemeClr val="tx1"/>
                </a:solidFill>
              </a:rPr>
              <a:t>To talk about a part of the day we</a:t>
            </a:r>
          </a:p>
          <a:p>
            <a:pPr algn="ctr"/>
            <a:r>
              <a:rPr lang="en-GB" sz="2800" b="1" dirty="0">
                <a:solidFill>
                  <a:schemeClr val="tx1"/>
                </a:solidFill>
              </a:rPr>
              <a:t> usually use the preposition </a:t>
            </a:r>
            <a:r>
              <a:rPr lang="en-GB" sz="2800" b="1" u="sng" dirty="0">
                <a:solidFill>
                  <a:srgbClr val="FF0000"/>
                </a:solidFill>
              </a:rPr>
              <a:t>IN</a:t>
            </a:r>
          </a:p>
          <a:p>
            <a:pPr algn="ctr"/>
            <a:endParaRPr lang="en-GB" sz="2800" b="1" u="sng" dirty="0">
              <a:solidFill>
                <a:srgbClr val="FF0000"/>
              </a:solidFill>
            </a:endParaRPr>
          </a:p>
          <a:p>
            <a:pPr algn="ctr"/>
            <a:r>
              <a:rPr lang="en-GB" sz="2800" b="1" dirty="0">
                <a:solidFill>
                  <a:srgbClr val="FF0000"/>
                </a:solidFill>
              </a:rPr>
              <a:t>in</a:t>
            </a:r>
            <a:r>
              <a:rPr lang="en-GB" sz="2800" b="1" dirty="0">
                <a:solidFill>
                  <a:schemeClr val="tx1"/>
                </a:solidFill>
              </a:rPr>
              <a:t> the morning</a:t>
            </a:r>
          </a:p>
          <a:p>
            <a:pPr algn="ctr"/>
            <a:r>
              <a:rPr lang="en-GB" sz="2800" b="1" dirty="0">
                <a:solidFill>
                  <a:srgbClr val="FF0000"/>
                </a:solidFill>
              </a:rPr>
              <a:t>in</a:t>
            </a:r>
            <a:r>
              <a:rPr lang="en-GB" sz="2800" b="1" dirty="0">
                <a:solidFill>
                  <a:schemeClr val="tx1"/>
                </a:solidFill>
              </a:rPr>
              <a:t> the afternoon</a:t>
            </a:r>
          </a:p>
          <a:p>
            <a:pPr algn="ctr"/>
            <a:r>
              <a:rPr lang="en-GB" sz="2800" b="1" dirty="0">
                <a:solidFill>
                  <a:srgbClr val="FF0000"/>
                </a:solidFill>
              </a:rPr>
              <a:t>in</a:t>
            </a:r>
            <a:r>
              <a:rPr lang="en-GB" sz="2800" b="1" dirty="0">
                <a:solidFill>
                  <a:schemeClr val="tx1"/>
                </a:solidFill>
              </a:rPr>
              <a:t> the evening</a:t>
            </a:r>
          </a:p>
          <a:p>
            <a:pPr algn="ctr"/>
            <a:endParaRPr lang="en-GB" sz="2800" b="1" dirty="0">
              <a:solidFill>
                <a:schemeClr val="tx1"/>
              </a:solidFill>
            </a:endParaRPr>
          </a:p>
          <a:p>
            <a:pPr algn="ctr"/>
            <a:r>
              <a:rPr lang="en-GB" sz="2800" b="1" dirty="0">
                <a:solidFill>
                  <a:srgbClr val="FFFF00"/>
                </a:solidFill>
              </a:rPr>
              <a:t>BUT REMEMBER:</a:t>
            </a:r>
          </a:p>
          <a:p>
            <a:pPr algn="ctr"/>
            <a:r>
              <a:rPr lang="en-GB" sz="2800" b="1" dirty="0">
                <a:solidFill>
                  <a:srgbClr val="FF0000"/>
                </a:solidFill>
              </a:rPr>
              <a:t>at</a:t>
            </a:r>
            <a:r>
              <a:rPr lang="en-GB" sz="2800" b="1" dirty="0">
                <a:solidFill>
                  <a:schemeClr val="tx1"/>
                </a:solidFill>
              </a:rPr>
              <a:t> night</a:t>
            </a:r>
          </a:p>
          <a:p>
            <a:pPr algn="ctr"/>
            <a:r>
              <a:rPr lang="en-GB" sz="2800" b="1" dirty="0">
                <a:solidFill>
                  <a:srgbClr val="FF0000"/>
                </a:solidFill>
              </a:rPr>
              <a:t>at</a:t>
            </a:r>
            <a:r>
              <a:rPr lang="en-GB" sz="2800" b="1" dirty="0">
                <a:solidFill>
                  <a:schemeClr val="tx1"/>
                </a:solidFill>
              </a:rPr>
              <a:t> noon</a:t>
            </a:r>
          </a:p>
          <a:p>
            <a:pPr algn="ctr"/>
            <a:r>
              <a:rPr lang="en-GB" sz="2800" b="1" dirty="0">
                <a:solidFill>
                  <a:srgbClr val="FF0000"/>
                </a:solidFill>
              </a:rPr>
              <a:t>at</a:t>
            </a:r>
            <a:r>
              <a:rPr lang="en-GB" sz="2800" b="1" dirty="0">
                <a:solidFill>
                  <a:schemeClr val="tx1"/>
                </a:solidFill>
              </a:rPr>
              <a:t> midnight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214263274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4C67FA-07CB-4369-B2D4-C6513BFE5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4" y="624109"/>
            <a:ext cx="8911687" cy="5377195"/>
          </a:xfrm>
        </p:spPr>
        <p:txBody>
          <a:bodyPr/>
          <a:lstStyle/>
          <a:p>
            <a:r>
              <a:rPr lang="en-GB" b="1" dirty="0"/>
              <a:t>Ask and answer questions as in the example.</a:t>
            </a:r>
            <a:br>
              <a:rPr lang="en-GB" b="1" dirty="0"/>
            </a:br>
            <a:br>
              <a:rPr lang="en-GB" b="1" dirty="0"/>
            </a:br>
            <a:r>
              <a:rPr lang="en-GB" b="1" dirty="0">
                <a:solidFill>
                  <a:srgbClr val="FF0000"/>
                </a:solidFill>
              </a:rPr>
              <a:t>3:30     8:10     12:45     5:00    </a:t>
            </a:r>
            <a:br>
              <a:rPr lang="en-GB" b="1" dirty="0">
                <a:solidFill>
                  <a:srgbClr val="FF0000"/>
                </a:solidFill>
              </a:rPr>
            </a:br>
            <a:r>
              <a:rPr lang="en-GB" b="1" dirty="0">
                <a:solidFill>
                  <a:srgbClr val="FF0000"/>
                </a:solidFill>
              </a:rPr>
              <a:t>11:20       9:35       3:45      2:55</a:t>
            </a:r>
            <a:br>
              <a:rPr lang="en-GB" b="1" dirty="0"/>
            </a:br>
            <a:br>
              <a:rPr lang="en-GB" b="1" dirty="0"/>
            </a:b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A: Excuse me, what time is it, please?</a:t>
            </a:r>
            <a:br>
              <a:rPr lang="en-GB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B: It’s half past three./ It’s three thirty.</a:t>
            </a:r>
            <a:br>
              <a:rPr lang="en-GB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A: Thank you.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714038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2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3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4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5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6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7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8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9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0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1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2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65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6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7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8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9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0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2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3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4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5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6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8" name="Rectangle 77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0" name="Freeform 6">
            <a:extLst>
              <a:ext uri="{FF2B5EF4-FFF2-40B4-BE49-F238E27FC236}">
                <a16:creationId xmlns:a16="http://schemas.microsoft.com/office/drawing/2014/main" id="{3623DEAC-F39C-45D6-86DC-1033F64295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82" name="Rectangle 81">
            <a:extLst>
              <a:ext uri="{FF2B5EF4-FFF2-40B4-BE49-F238E27FC236}">
                <a16:creationId xmlns:a16="http://schemas.microsoft.com/office/drawing/2014/main" id="{22589B50-D615-4630-B6F7-29E99FF2C4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B87A83DF-4E7A-4A81-867E-10E29C4BD3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2" y="0"/>
            <a:ext cx="6111243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Взрыв: 8 точек 2">
            <a:extLst>
              <a:ext uri="{FF2B5EF4-FFF2-40B4-BE49-F238E27FC236}">
                <a16:creationId xmlns:a16="http://schemas.microsoft.com/office/drawing/2014/main" id="{9A54F4A5-1387-4200-8B5C-B9648E43886E}"/>
              </a:ext>
            </a:extLst>
          </p:cNvPr>
          <p:cNvSpPr/>
          <p:nvPr/>
        </p:nvSpPr>
        <p:spPr>
          <a:xfrm>
            <a:off x="540279" y="967417"/>
            <a:ext cx="5280460" cy="394325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100" b="1" dirty="0">
                <a:solidFill>
                  <a:srgbClr val="FEFFFF"/>
                </a:solidFill>
                <a:latin typeface="+mj-lt"/>
                <a:ea typeface="+mj-ea"/>
                <a:cs typeface="+mj-cs"/>
              </a:rPr>
              <a:t>Thank you for  attention!!!</a:t>
            </a:r>
          </a:p>
        </p:txBody>
      </p:sp>
      <p:sp>
        <p:nvSpPr>
          <p:cNvPr id="86" name="Freeform 27">
            <a:extLst>
              <a:ext uri="{FF2B5EF4-FFF2-40B4-BE49-F238E27FC236}">
                <a16:creationId xmlns:a16="http://schemas.microsoft.com/office/drawing/2014/main" id="{435515D7-4CE9-4558-BA93-E245EFB64C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5033007"/>
            <a:ext cx="6881206" cy="857047"/>
          </a:xfrm>
          <a:custGeom>
            <a:avLst/>
            <a:gdLst>
              <a:gd name="connsiteX0" fmla="*/ 0 w 6881206"/>
              <a:gd name="connsiteY0" fmla="*/ 0 h 857047"/>
              <a:gd name="connsiteX1" fmla="*/ 653445 w 6881206"/>
              <a:gd name="connsiteY1" fmla="*/ 0 h 857047"/>
              <a:gd name="connsiteX2" fmla="*/ 1156123 w 6881206"/>
              <a:gd name="connsiteY2" fmla="*/ 0 h 857047"/>
              <a:gd name="connsiteX3" fmla="*/ 1380221 w 6881206"/>
              <a:gd name="connsiteY3" fmla="*/ 0 h 857047"/>
              <a:gd name="connsiteX4" fmla="*/ 1444324 w 6881206"/>
              <a:gd name="connsiteY4" fmla="*/ 0 h 857047"/>
              <a:gd name="connsiteX5" fmla="*/ 1522072 w 6881206"/>
              <a:gd name="connsiteY5" fmla="*/ 0 h 857047"/>
              <a:gd name="connsiteX6" fmla="*/ 1596570 w 6881206"/>
              <a:gd name="connsiteY6" fmla="*/ 0 h 857047"/>
              <a:gd name="connsiteX7" fmla="*/ 1893047 w 6881206"/>
              <a:gd name="connsiteY7" fmla="*/ 0 h 857047"/>
              <a:gd name="connsiteX8" fmla="*/ 1978260 w 6881206"/>
              <a:gd name="connsiteY8" fmla="*/ 0 h 857047"/>
              <a:gd name="connsiteX9" fmla="*/ 2032793 w 6881206"/>
              <a:gd name="connsiteY9" fmla="*/ 0 h 857047"/>
              <a:gd name="connsiteX10" fmla="*/ 2095032 w 6881206"/>
              <a:gd name="connsiteY10" fmla="*/ 0 h 857047"/>
              <a:gd name="connsiteX11" fmla="*/ 2574748 w 6881206"/>
              <a:gd name="connsiteY11" fmla="*/ 0 h 857047"/>
              <a:gd name="connsiteX12" fmla="*/ 2712413 w 6881206"/>
              <a:gd name="connsiteY12" fmla="*/ 0 h 857047"/>
              <a:gd name="connsiteX13" fmla="*/ 2724164 w 6881206"/>
              <a:gd name="connsiteY13" fmla="*/ 0 h 857047"/>
              <a:gd name="connsiteX14" fmla="*/ 2806423 w 6881206"/>
              <a:gd name="connsiteY14" fmla="*/ 0 h 857047"/>
              <a:gd name="connsiteX15" fmla="*/ 2975563 w 6881206"/>
              <a:gd name="connsiteY15" fmla="*/ 0 h 857047"/>
              <a:gd name="connsiteX16" fmla="*/ 3029696 w 6881206"/>
              <a:gd name="connsiteY16" fmla="*/ 0 h 857047"/>
              <a:gd name="connsiteX17" fmla="*/ 3216247 w 6881206"/>
              <a:gd name="connsiteY17" fmla="*/ 0 h 857047"/>
              <a:gd name="connsiteX18" fmla="*/ 3464491 w 6881206"/>
              <a:gd name="connsiteY18" fmla="*/ 0 h 857047"/>
              <a:gd name="connsiteX19" fmla="*/ 3476820 w 6881206"/>
              <a:gd name="connsiteY19" fmla="*/ 0 h 857047"/>
              <a:gd name="connsiteX20" fmla="*/ 3508932 w 6881206"/>
              <a:gd name="connsiteY20" fmla="*/ 0 h 857047"/>
              <a:gd name="connsiteX21" fmla="*/ 3518154 w 6881206"/>
              <a:gd name="connsiteY21" fmla="*/ 0 h 857047"/>
              <a:gd name="connsiteX22" fmla="*/ 3563124 w 6881206"/>
              <a:gd name="connsiteY22" fmla="*/ 0 h 857047"/>
              <a:gd name="connsiteX23" fmla="*/ 3568615 w 6881206"/>
              <a:gd name="connsiteY23" fmla="*/ 0 h 857047"/>
              <a:gd name="connsiteX24" fmla="*/ 3582711 w 6881206"/>
              <a:gd name="connsiteY24" fmla="*/ 0 h 857047"/>
              <a:gd name="connsiteX25" fmla="*/ 3607047 w 6881206"/>
              <a:gd name="connsiteY25" fmla="*/ 0 h 857047"/>
              <a:gd name="connsiteX26" fmla="*/ 3711363 w 6881206"/>
              <a:gd name="connsiteY26" fmla="*/ 0 h 857047"/>
              <a:gd name="connsiteX27" fmla="*/ 3757936 w 6881206"/>
              <a:gd name="connsiteY27" fmla="*/ 0 h 857047"/>
              <a:gd name="connsiteX28" fmla="*/ 3914505 w 6881206"/>
              <a:gd name="connsiteY28" fmla="*/ 0 h 857047"/>
              <a:gd name="connsiteX29" fmla="*/ 4099165 w 6881206"/>
              <a:gd name="connsiteY29" fmla="*/ 0 h 857047"/>
              <a:gd name="connsiteX30" fmla="*/ 4176573 w 6881206"/>
              <a:gd name="connsiteY30" fmla="*/ 0 h 857047"/>
              <a:gd name="connsiteX31" fmla="*/ 4211043 w 6881206"/>
              <a:gd name="connsiteY31" fmla="*/ 0 h 857047"/>
              <a:gd name="connsiteX32" fmla="*/ 4249415 w 6881206"/>
              <a:gd name="connsiteY32" fmla="*/ 0 h 857047"/>
              <a:gd name="connsiteX33" fmla="*/ 4292911 w 6881206"/>
              <a:gd name="connsiteY33" fmla="*/ 0 h 857047"/>
              <a:gd name="connsiteX34" fmla="*/ 4715176 w 6881206"/>
              <a:gd name="connsiteY34" fmla="*/ 0 h 857047"/>
              <a:gd name="connsiteX35" fmla="*/ 4749035 w 6881206"/>
              <a:gd name="connsiteY35" fmla="*/ 0 h 857047"/>
              <a:gd name="connsiteX36" fmla="*/ 5107279 w 6881206"/>
              <a:gd name="connsiteY36" fmla="*/ 0 h 857047"/>
              <a:gd name="connsiteX37" fmla="*/ 5446306 w 6881206"/>
              <a:gd name="connsiteY37" fmla="*/ 0 h 857047"/>
              <a:gd name="connsiteX38" fmla="*/ 5654500 w 6881206"/>
              <a:gd name="connsiteY38" fmla="*/ 0 h 857047"/>
              <a:gd name="connsiteX39" fmla="*/ 5879355 w 6881206"/>
              <a:gd name="connsiteY39" fmla="*/ 0 h 857047"/>
              <a:gd name="connsiteX40" fmla="*/ 6374171 w 6881206"/>
              <a:gd name="connsiteY40" fmla="*/ 0 h 857047"/>
              <a:gd name="connsiteX41" fmla="*/ 6382691 w 6881206"/>
              <a:gd name="connsiteY41" fmla="*/ 0 h 857047"/>
              <a:gd name="connsiteX42" fmla="*/ 6406881 w 6881206"/>
              <a:gd name="connsiteY42" fmla="*/ 10516 h 857047"/>
              <a:gd name="connsiteX43" fmla="*/ 6411719 w 6881206"/>
              <a:gd name="connsiteY43" fmla="*/ 15774 h 857047"/>
              <a:gd name="connsiteX44" fmla="*/ 6412418 w 6881206"/>
              <a:gd name="connsiteY44" fmla="*/ 16534 h 857047"/>
              <a:gd name="connsiteX45" fmla="*/ 6413765 w 6881206"/>
              <a:gd name="connsiteY45" fmla="*/ 17998 h 857047"/>
              <a:gd name="connsiteX46" fmla="*/ 6418286 w 6881206"/>
              <a:gd name="connsiteY46" fmla="*/ 21854 h 857047"/>
              <a:gd name="connsiteX47" fmla="*/ 6867337 w 6881206"/>
              <a:gd name="connsiteY47" fmla="*/ 404863 h 857047"/>
              <a:gd name="connsiteX48" fmla="*/ 6867337 w 6881206"/>
              <a:gd name="connsiteY48" fmla="*/ 452185 h 857047"/>
              <a:gd name="connsiteX49" fmla="*/ 6491457 w 6881206"/>
              <a:gd name="connsiteY49" fmla="*/ 772784 h 857047"/>
              <a:gd name="connsiteX50" fmla="*/ 6413765 w 6881206"/>
              <a:gd name="connsiteY50" fmla="*/ 839050 h 857047"/>
              <a:gd name="connsiteX51" fmla="*/ 6411719 w 6881206"/>
              <a:gd name="connsiteY51" fmla="*/ 841273 h 857047"/>
              <a:gd name="connsiteX52" fmla="*/ 6406881 w 6881206"/>
              <a:gd name="connsiteY52" fmla="*/ 846531 h 857047"/>
              <a:gd name="connsiteX53" fmla="*/ 6382691 w 6881206"/>
              <a:gd name="connsiteY53" fmla="*/ 857047 h 857047"/>
              <a:gd name="connsiteX54" fmla="*/ 6374171 w 6881206"/>
              <a:gd name="connsiteY54" fmla="*/ 857047 h 857047"/>
              <a:gd name="connsiteX55" fmla="*/ 6368680 w 6881206"/>
              <a:gd name="connsiteY55" fmla="*/ 857047 h 857047"/>
              <a:gd name="connsiteX56" fmla="*/ 6348221 w 6881206"/>
              <a:gd name="connsiteY56" fmla="*/ 857047 h 857047"/>
              <a:gd name="connsiteX57" fmla="*/ 6330248 w 6881206"/>
              <a:gd name="connsiteY57" fmla="*/ 857047 h 857047"/>
              <a:gd name="connsiteX58" fmla="*/ 6266353 w 6881206"/>
              <a:gd name="connsiteY58" fmla="*/ 857047 h 857047"/>
              <a:gd name="connsiteX59" fmla="*/ 6225932 w 6881206"/>
              <a:gd name="connsiteY59" fmla="*/ 857047 h 857047"/>
              <a:gd name="connsiteX60" fmla="*/ 6106926 w 6881206"/>
              <a:gd name="connsiteY60" fmla="*/ 857047 h 857047"/>
              <a:gd name="connsiteX61" fmla="*/ 6022790 w 6881206"/>
              <a:gd name="connsiteY61" fmla="*/ 857047 h 857047"/>
              <a:gd name="connsiteX62" fmla="*/ 5844088 w 6881206"/>
              <a:gd name="connsiteY62" fmla="*/ 857047 h 857047"/>
              <a:gd name="connsiteX63" fmla="*/ 5687880 w 6881206"/>
              <a:gd name="connsiteY63" fmla="*/ 857047 h 857047"/>
              <a:gd name="connsiteX64" fmla="*/ 5451985 w 6881206"/>
              <a:gd name="connsiteY64" fmla="*/ 857047 h 857047"/>
              <a:gd name="connsiteX65" fmla="*/ 5188261 w 6881206"/>
              <a:gd name="connsiteY65" fmla="*/ 857047 h 857047"/>
              <a:gd name="connsiteX66" fmla="*/ 4904764 w 6881206"/>
              <a:gd name="connsiteY66" fmla="*/ 857047 h 857047"/>
              <a:gd name="connsiteX67" fmla="*/ 4490989 w 6881206"/>
              <a:gd name="connsiteY67" fmla="*/ 857047 h 857047"/>
              <a:gd name="connsiteX68" fmla="*/ 4176573 w 6881206"/>
              <a:gd name="connsiteY68" fmla="*/ 857047 h 857047"/>
              <a:gd name="connsiteX69" fmla="*/ 4099165 w 6881206"/>
              <a:gd name="connsiteY69" fmla="*/ 857047 h 857047"/>
              <a:gd name="connsiteX70" fmla="*/ 4089943 w 6881206"/>
              <a:gd name="connsiteY70" fmla="*/ 857047 h 857047"/>
              <a:gd name="connsiteX71" fmla="*/ 4057940 w 6881206"/>
              <a:gd name="connsiteY71" fmla="*/ 857047 h 857047"/>
              <a:gd name="connsiteX72" fmla="*/ 4025386 w 6881206"/>
              <a:gd name="connsiteY72" fmla="*/ 857047 h 857047"/>
              <a:gd name="connsiteX73" fmla="*/ 3850160 w 6881206"/>
              <a:gd name="connsiteY73" fmla="*/ 857047 h 857047"/>
              <a:gd name="connsiteX74" fmla="*/ 3563124 w 6881206"/>
              <a:gd name="connsiteY74" fmla="*/ 857047 h 857047"/>
              <a:gd name="connsiteX75" fmla="*/ 3550795 w 6881206"/>
              <a:gd name="connsiteY75" fmla="*/ 857047 h 857047"/>
              <a:gd name="connsiteX76" fmla="*/ 3508932 w 6881206"/>
              <a:gd name="connsiteY76" fmla="*/ 857047 h 857047"/>
              <a:gd name="connsiteX77" fmla="*/ 3483683 w 6881206"/>
              <a:gd name="connsiteY77" fmla="*/ 857047 h 857047"/>
              <a:gd name="connsiteX78" fmla="*/ 3464491 w 6881206"/>
              <a:gd name="connsiteY78" fmla="*/ 857047 h 857047"/>
              <a:gd name="connsiteX79" fmla="*/ 3452740 w 6881206"/>
              <a:gd name="connsiteY79" fmla="*/ 857047 h 857047"/>
              <a:gd name="connsiteX80" fmla="*/ 3423719 w 6881206"/>
              <a:gd name="connsiteY80" fmla="*/ 857047 h 857047"/>
              <a:gd name="connsiteX81" fmla="*/ 3370481 w 6881206"/>
              <a:gd name="connsiteY81" fmla="*/ 857047 h 857047"/>
              <a:gd name="connsiteX82" fmla="*/ 3306946 w 6881206"/>
              <a:gd name="connsiteY82" fmla="*/ 857047 h 857047"/>
              <a:gd name="connsiteX83" fmla="*/ 3147208 w 6881206"/>
              <a:gd name="connsiteY83" fmla="*/ 857047 h 857047"/>
              <a:gd name="connsiteX84" fmla="*/ 3114429 w 6881206"/>
              <a:gd name="connsiteY84" fmla="*/ 857047 h 857047"/>
              <a:gd name="connsiteX85" fmla="*/ 2960658 w 6881206"/>
              <a:gd name="connsiteY85" fmla="*/ 857047 h 857047"/>
              <a:gd name="connsiteX86" fmla="*/ 2827230 w 6881206"/>
              <a:gd name="connsiteY86" fmla="*/ 857047 h 857047"/>
              <a:gd name="connsiteX87" fmla="*/ 2712413 w 6881206"/>
              <a:gd name="connsiteY87" fmla="*/ 857047 h 857047"/>
              <a:gd name="connsiteX88" fmla="*/ 2680242 w 6881206"/>
              <a:gd name="connsiteY88" fmla="*/ 857047 h 857047"/>
              <a:gd name="connsiteX89" fmla="*/ 2603835 w 6881206"/>
              <a:gd name="connsiteY89" fmla="*/ 857047 h 857047"/>
              <a:gd name="connsiteX90" fmla="*/ 2455042 w 6881206"/>
              <a:gd name="connsiteY90" fmla="*/ 857047 h 857047"/>
              <a:gd name="connsiteX91" fmla="*/ 2426415 w 6881206"/>
              <a:gd name="connsiteY91" fmla="*/ 857047 h 857047"/>
              <a:gd name="connsiteX92" fmla="*/ 2209736 w 6881206"/>
              <a:gd name="connsiteY92" fmla="*/ 857047 h 857047"/>
              <a:gd name="connsiteX93" fmla="*/ 1893047 w 6881206"/>
              <a:gd name="connsiteY93" fmla="*/ 857047 h 857047"/>
              <a:gd name="connsiteX94" fmla="*/ 1885034 w 6881206"/>
              <a:gd name="connsiteY94" fmla="*/ 857047 h 857047"/>
              <a:gd name="connsiteX95" fmla="*/ 1843786 w 6881206"/>
              <a:gd name="connsiteY95" fmla="*/ 857047 h 857047"/>
              <a:gd name="connsiteX96" fmla="*/ 1828944 w 6881206"/>
              <a:gd name="connsiteY96" fmla="*/ 857047 h 857047"/>
              <a:gd name="connsiteX97" fmla="*/ 1380221 w 6881206"/>
              <a:gd name="connsiteY97" fmla="*/ 857047 h 857047"/>
              <a:gd name="connsiteX98" fmla="*/ 1333065 w 6881206"/>
              <a:gd name="connsiteY98" fmla="*/ 857047 h 857047"/>
              <a:gd name="connsiteX99" fmla="*/ 653445 w 6881206"/>
              <a:gd name="connsiteY99" fmla="*/ 857047 h 857047"/>
              <a:gd name="connsiteX100" fmla="*/ 0 w 6881206"/>
              <a:gd name="connsiteY100" fmla="*/ 857047 h 857047"/>
              <a:gd name="connsiteX101" fmla="*/ 0 w 6881206"/>
              <a:gd name="connsiteY101" fmla="*/ 0 h 857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6881206" h="857047">
                <a:moveTo>
                  <a:pt x="0" y="0"/>
                </a:moveTo>
                <a:cubicBezTo>
                  <a:pt x="0" y="0"/>
                  <a:pt x="0" y="0"/>
                  <a:pt x="653445" y="0"/>
                </a:cubicBezTo>
                <a:cubicBezTo>
                  <a:pt x="653445" y="0"/>
                  <a:pt x="653445" y="0"/>
                  <a:pt x="1156123" y="0"/>
                </a:cubicBezTo>
                <a:lnTo>
                  <a:pt x="1380221" y="0"/>
                </a:lnTo>
                <a:cubicBezTo>
                  <a:pt x="1380221" y="0"/>
                  <a:pt x="1380221" y="0"/>
                  <a:pt x="1444324" y="0"/>
                </a:cubicBezTo>
                <a:lnTo>
                  <a:pt x="1522072" y="0"/>
                </a:lnTo>
                <a:lnTo>
                  <a:pt x="1596570" y="0"/>
                </a:lnTo>
                <a:cubicBezTo>
                  <a:pt x="1668686" y="0"/>
                  <a:pt x="1764840" y="0"/>
                  <a:pt x="1893047" y="0"/>
                </a:cubicBezTo>
                <a:cubicBezTo>
                  <a:pt x="1893047" y="0"/>
                  <a:pt x="1893047" y="0"/>
                  <a:pt x="1978260" y="0"/>
                </a:cubicBezTo>
                <a:lnTo>
                  <a:pt x="2032793" y="0"/>
                </a:lnTo>
                <a:lnTo>
                  <a:pt x="2095032" y="0"/>
                </a:lnTo>
                <a:cubicBezTo>
                  <a:pt x="2196025" y="0"/>
                  <a:pt x="2347515" y="0"/>
                  <a:pt x="2574748" y="0"/>
                </a:cubicBezTo>
                <a:lnTo>
                  <a:pt x="2712413" y="0"/>
                </a:lnTo>
                <a:lnTo>
                  <a:pt x="2724164" y="0"/>
                </a:lnTo>
                <a:lnTo>
                  <a:pt x="2806423" y="0"/>
                </a:lnTo>
                <a:lnTo>
                  <a:pt x="2975563" y="0"/>
                </a:lnTo>
                <a:lnTo>
                  <a:pt x="3029696" y="0"/>
                </a:lnTo>
                <a:lnTo>
                  <a:pt x="3216247" y="0"/>
                </a:lnTo>
                <a:lnTo>
                  <a:pt x="3464491" y="0"/>
                </a:lnTo>
                <a:lnTo>
                  <a:pt x="3476820" y="0"/>
                </a:lnTo>
                <a:lnTo>
                  <a:pt x="3508932" y="0"/>
                </a:lnTo>
                <a:cubicBezTo>
                  <a:pt x="3508932" y="0"/>
                  <a:pt x="3508932" y="0"/>
                  <a:pt x="3518154" y="0"/>
                </a:cubicBezTo>
                <a:lnTo>
                  <a:pt x="3563124" y="0"/>
                </a:lnTo>
                <a:lnTo>
                  <a:pt x="3568615" y="0"/>
                </a:lnTo>
                <a:lnTo>
                  <a:pt x="3582711" y="0"/>
                </a:lnTo>
                <a:lnTo>
                  <a:pt x="3607047" y="0"/>
                </a:lnTo>
                <a:lnTo>
                  <a:pt x="3711363" y="0"/>
                </a:lnTo>
                <a:lnTo>
                  <a:pt x="3757936" y="0"/>
                </a:lnTo>
                <a:lnTo>
                  <a:pt x="3914505" y="0"/>
                </a:lnTo>
                <a:lnTo>
                  <a:pt x="4099165" y="0"/>
                </a:lnTo>
                <a:cubicBezTo>
                  <a:pt x="4099165" y="0"/>
                  <a:pt x="4099165" y="0"/>
                  <a:pt x="4176573" y="0"/>
                </a:cubicBezTo>
                <a:cubicBezTo>
                  <a:pt x="4176573" y="0"/>
                  <a:pt x="4176573" y="0"/>
                  <a:pt x="4211043" y="0"/>
                </a:cubicBezTo>
                <a:lnTo>
                  <a:pt x="4249415" y="0"/>
                </a:lnTo>
                <a:lnTo>
                  <a:pt x="4292911" y="0"/>
                </a:lnTo>
                <a:cubicBezTo>
                  <a:pt x="4370470" y="0"/>
                  <a:pt x="4499735" y="0"/>
                  <a:pt x="4715176" y="0"/>
                </a:cubicBezTo>
                <a:lnTo>
                  <a:pt x="4749035" y="0"/>
                </a:lnTo>
                <a:lnTo>
                  <a:pt x="5107279" y="0"/>
                </a:lnTo>
                <a:lnTo>
                  <a:pt x="5446306" y="0"/>
                </a:lnTo>
                <a:lnTo>
                  <a:pt x="5654500" y="0"/>
                </a:lnTo>
                <a:lnTo>
                  <a:pt x="5879355" y="0"/>
                </a:lnTo>
                <a:lnTo>
                  <a:pt x="6374171" y="0"/>
                </a:lnTo>
                <a:lnTo>
                  <a:pt x="6382691" y="0"/>
                </a:lnTo>
                <a:cubicBezTo>
                  <a:pt x="6392367" y="0"/>
                  <a:pt x="6402043" y="5258"/>
                  <a:pt x="6406881" y="10516"/>
                </a:cubicBezTo>
                <a:cubicBezTo>
                  <a:pt x="6406881" y="10516"/>
                  <a:pt x="6411719" y="10516"/>
                  <a:pt x="6411719" y="15774"/>
                </a:cubicBezTo>
                <a:cubicBezTo>
                  <a:pt x="6411719" y="15774"/>
                  <a:pt x="6411719" y="15774"/>
                  <a:pt x="6412418" y="16534"/>
                </a:cubicBezTo>
                <a:lnTo>
                  <a:pt x="6413765" y="17998"/>
                </a:lnTo>
                <a:lnTo>
                  <a:pt x="6418286" y="21854"/>
                </a:lnTo>
                <a:cubicBezTo>
                  <a:pt x="6439669" y="40092"/>
                  <a:pt x="6525203" y="113046"/>
                  <a:pt x="6867337" y="404863"/>
                </a:cubicBezTo>
                <a:cubicBezTo>
                  <a:pt x="6885830" y="415379"/>
                  <a:pt x="6885830" y="436411"/>
                  <a:pt x="6867337" y="452185"/>
                </a:cubicBezTo>
                <a:cubicBezTo>
                  <a:pt x="6867337" y="452185"/>
                  <a:pt x="6867337" y="452185"/>
                  <a:pt x="6491457" y="772784"/>
                </a:cubicBezTo>
                <a:lnTo>
                  <a:pt x="6413765" y="839050"/>
                </a:lnTo>
                <a:lnTo>
                  <a:pt x="6411719" y="841273"/>
                </a:lnTo>
                <a:cubicBezTo>
                  <a:pt x="6411719" y="841273"/>
                  <a:pt x="6406881" y="841273"/>
                  <a:pt x="6406881" y="846531"/>
                </a:cubicBezTo>
                <a:cubicBezTo>
                  <a:pt x="6402043" y="851789"/>
                  <a:pt x="6392367" y="857047"/>
                  <a:pt x="6382691" y="857047"/>
                </a:cubicBezTo>
                <a:lnTo>
                  <a:pt x="6374171" y="857047"/>
                </a:lnTo>
                <a:lnTo>
                  <a:pt x="6368680" y="857047"/>
                </a:lnTo>
                <a:lnTo>
                  <a:pt x="6348221" y="857047"/>
                </a:lnTo>
                <a:lnTo>
                  <a:pt x="6330248" y="857047"/>
                </a:lnTo>
                <a:lnTo>
                  <a:pt x="6266353" y="857047"/>
                </a:lnTo>
                <a:lnTo>
                  <a:pt x="6225932" y="857047"/>
                </a:lnTo>
                <a:lnTo>
                  <a:pt x="6106926" y="857047"/>
                </a:lnTo>
                <a:lnTo>
                  <a:pt x="6022790" y="857047"/>
                </a:lnTo>
                <a:lnTo>
                  <a:pt x="5844088" y="857047"/>
                </a:lnTo>
                <a:lnTo>
                  <a:pt x="5687880" y="857047"/>
                </a:lnTo>
                <a:lnTo>
                  <a:pt x="5451985" y="857047"/>
                </a:lnTo>
                <a:lnTo>
                  <a:pt x="5188261" y="857047"/>
                </a:lnTo>
                <a:lnTo>
                  <a:pt x="4904764" y="857047"/>
                </a:lnTo>
                <a:lnTo>
                  <a:pt x="4490989" y="857047"/>
                </a:lnTo>
                <a:lnTo>
                  <a:pt x="4176573" y="857047"/>
                </a:lnTo>
                <a:cubicBezTo>
                  <a:pt x="4176573" y="857047"/>
                  <a:pt x="4176573" y="857047"/>
                  <a:pt x="4099165" y="857047"/>
                </a:cubicBezTo>
                <a:cubicBezTo>
                  <a:pt x="4099165" y="857047"/>
                  <a:pt x="4099165" y="857047"/>
                  <a:pt x="4089943" y="857047"/>
                </a:cubicBezTo>
                <a:lnTo>
                  <a:pt x="4057940" y="857047"/>
                </a:lnTo>
                <a:lnTo>
                  <a:pt x="4025386" y="857047"/>
                </a:lnTo>
                <a:cubicBezTo>
                  <a:pt x="3988496" y="857047"/>
                  <a:pt x="3933162" y="857047"/>
                  <a:pt x="3850160" y="857047"/>
                </a:cubicBezTo>
                <a:lnTo>
                  <a:pt x="3563124" y="857047"/>
                </a:lnTo>
                <a:lnTo>
                  <a:pt x="3550795" y="857047"/>
                </a:lnTo>
                <a:lnTo>
                  <a:pt x="3508932" y="857047"/>
                </a:lnTo>
                <a:cubicBezTo>
                  <a:pt x="3508932" y="857047"/>
                  <a:pt x="3508932" y="857047"/>
                  <a:pt x="3483683" y="857047"/>
                </a:cubicBezTo>
                <a:lnTo>
                  <a:pt x="3464491" y="857047"/>
                </a:lnTo>
                <a:lnTo>
                  <a:pt x="3452740" y="857047"/>
                </a:lnTo>
                <a:lnTo>
                  <a:pt x="3423719" y="857047"/>
                </a:lnTo>
                <a:lnTo>
                  <a:pt x="3370481" y="857047"/>
                </a:lnTo>
                <a:lnTo>
                  <a:pt x="3306946" y="857047"/>
                </a:lnTo>
                <a:lnTo>
                  <a:pt x="3147208" y="857047"/>
                </a:lnTo>
                <a:lnTo>
                  <a:pt x="3114429" y="857047"/>
                </a:lnTo>
                <a:lnTo>
                  <a:pt x="2960658" y="857047"/>
                </a:lnTo>
                <a:lnTo>
                  <a:pt x="2827230" y="857047"/>
                </a:lnTo>
                <a:lnTo>
                  <a:pt x="2712413" y="857047"/>
                </a:lnTo>
                <a:lnTo>
                  <a:pt x="2680242" y="857047"/>
                </a:lnTo>
                <a:lnTo>
                  <a:pt x="2603835" y="857047"/>
                </a:lnTo>
                <a:lnTo>
                  <a:pt x="2455042" y="857047"/>
                </a:lnTo>
                <a:lnTo>
                  <a:pt x="2426415" y="857047"/>
                </a:lnTo>
                <a:lnTo>
                  <a:pt x="2209736" y="857047"/>
                </a:lnTo>
                <a:lnTo>
                  <a:pt x="1893047" y="857047"/>
                </a:lnTo>
                <a:cubicBezTo>
                  <a:pt x="1893047" y="857047"/>
                  <a:pt x="1893047" y="857047"/>
                  <a:pt x="1885034" y="857047"/>
                </a:cubicBezTo>
                <a:lnTo>
                  <a:pt x="1843786" y="857047"/>
                </a:lnTo>
                <a:lnTo>
                  <a:pt x="1828944" y="857047"/>
                </a:lnTo>
                <a:cubicBezTo>
                  <a:pt x="1764840" y="857047"/>
                  <a:pt x="1636634" y="857047"/>
                  <a:pt x="1380221" y="857047"/>
                </a:cubicBezTo>
                <a:lnTo>
                  <a:pt x="1333065" y="857047"/>
                </a:lnTo>
                <a:cubicBezTo>
                  <a:pt x="1136016" y="857047"/>
                  <a:pt x="910816" y="857047"/>
                  <a:pt x="653445" y="857047"/>
                </a:cubicBezTo>
                <a:cubicBezTo>
                  <a:pt x="653445" y="857047"/>
                  <a:pt x="653445" y="857047"/>
                  <a:pt x="0" y="857047"/>
                </a:cubicBezTo>
                <a:cubicBezTo>
                  <a:pt x="0" y="857047"/>
                  <a:pt x="0" y="857047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74628E9-0853-4F5A-BC3B-240F47F368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4745" y="1936912"/>
            <a:ext cx="4153750" cy="297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927031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8EEFB2EA-DD53-476D-AFD2-0E8C33678E9D}"/>
              </a:ext>
            </a:extLst>
          </p:cNvPr>
          <p:cNvSpPr/>
          <p:nvPr/>
        </p:nvSpPr>
        <p:spPr>
          <a:xfrm>
            <a:off x="3160450" y="550415"/>
            <a:ext cx="6525088" cy="183767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</a:rPr>
              <a:t>To ask a person about the time we should say either:</a:t>
            </a:r>
            <a:endParaRPr lang="ru-RU" sz="3200" b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1"/>
              </a:solidFill>
            </a:endParaRP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4CC5941D-6C56-4AEE-81D6-3CFE154570A4}"/>
              </a:ext>
            </a:extLst>
          </p:cNvPr>
          <p:cNvSpPr/>
          <p:nvPr/>
        </p:nvSpPr>
        <p:spPr>
          <a:xfrm>
            <a:off x="559292" y="3852908"/>
            <a:ext cx="5326603" cy="183767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solidFill>
                  <a:schemeClr val="accent6">
                    <a:lumMod val="50000"/>
                  </a:schemeClr>
                </a:solidFill>
              </a:rPr>
              <a:t>What time is it?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62D2FA03-3606-4979-AFD3-7999ECEE77E2}"/>
              </a:ext>
            </a:extLst>
          </p:cNvPr>
          <p:cNvSpPr/>
          <p:nvPr/>
        </p:nvSpPr>
        <p:spPr>
          <a:xfrm>
            <a:off x="6755906" y="3852909"/>
            <a:ext cx="5326603" cy="183767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chemeClr val="accent6">
                    <a:lumMod val="50000"/>
                  </a:schemeClr>
                </a:solidFill>
              </a:rPr>
              <a:t>What’s the time?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Стрелка: изогнутая вверх 6">
            <a:extLst>
              <a:ext uri="{FF2B5EF4-FFF2-40B4-BE49-F238E27FC236}">
                <a16:creationId xmlns:a16="http://schemas.microsoft.com/office/drawing/2014/main" id="{77BACAAC-D223-45D6-A45D-C45DD64A36F9}"/>
              </a:ext>
            </a:extLst>
          </p:cNvPr>
          <p:cNvSpPr/>
          <p:nvPr/>
        </p:nvSpPr>
        <p:spPr>
          <a:xfrm flipV="1">
            <a:off x="9778753" y="2008572"/>
            <a:ext cx="1154098" cy="1212690"/>
          </a:xfrm>
          <a:prstGeom prst="bentUpArrow">
            <a:avLst>
              <a:gd name="adj1" fmla="val 25000"/>
              <a:gd name="adj2" fmla="val 29854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: изогнутая вверх 7">
            <a:extLst>
              <a:ext uri="{FF2B5EF4-FFF2-40B4-BE49-F238E27FC236}">
                <a16:creationId xmlns:a16="http://schemas.microsoft.com/office/drawing/2014/main" id="{B7AF2E86-99C7-41E7-B3A0-0C383DD984BD}"/>
              </a:ext>
            </a:extLst>
          </p:cNvPr>
          <p:cNvSpPr/>
          <p:nvPr/>
        </p:nvSpPr>
        <p:spPr>
          <a:xfrm flipH="1" flipV="1">
            <a:off x="1895382" y="1966404"/>
            <a:ext cx="1154098" cy="1297027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148311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5BE5494E-8631-4930-9922-037B9E1280DC}"/>
              </a:ext>
            </a:extLst>
          </p:cNvPr>
          <p:cNvSpPr/>
          <p:nvPr/>
        </p:nvSpPr>
        <p:spPr>
          <a:xfrm>
            <a:off x="1802167" y="801210"/>
            <a:ext cx="9552373" cy="525558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solidFill>
                  <a:schemeClr val="accent6">
                    <a:lumMod val="50000"/>
                  </a:schemeClr>
                </a:solidFill>
              </a:rPr>
              <a:t>There are </a:t>
            </a:r>
          </a:p>
          <a:p>
            <a:pPr algn="ctr"/>
            <a:endParaRPr lang="en-GB" sz="5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n-GB" sz="5400" b="1" u="sng" dirty="0">
                <a:solidFill>
                  <a:schemeClr val="accent6">
                    <a:lumMod val="50000"/>
                  </a:schemeClr>
                </a:solidFill>
              </a:rPr>
              <a:t>two common ways</a:t>
            </a:r>
          </a:p>
          <a:p>
            <a:pPr algn="ctr"/>
            <a:endParaRPr lang="en-GB" sz="5400" b="1" u="sng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n-GB" sz="5400" b="1" dirty="0">
                <a:solidFill>
                  <a:schemeClr val="accent6">
                    <a:lumMod val="50000"/>
                  </a:schemeClr>
                </a:solidFill>
              </a:rPr>
              <a:t> of telling the time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116276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50EE5850-0DEA-4EB8-9A35-1E35D9C86073}"/>
              </a:ext>
            </a:extLst>
          </p:cNvPr>
          <p:cNvSpPr/>
          <p:nvPr/>
        </p:nvSpPr>
        <p:spPr>
          <a:xfrm>
            <a:off x="1154097" y="1624613"/>
            <a:ext cx="3773010" cy="35688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chemeClr val="accent6">
                    <a:lumMod val="50000"/>
                  </a:schemeClr>
                </a:solidFill>
              </a:rPr>
              <a:t>1.</a:t>
            </a:r>
          </a:p>
          <a:p>
            <a:pPr algn="ctr"/>
            <a:r>
              <a:rPr lang="en-GB" sz="4000" b="1" dirty="0">
                <a:solidFill>
                  <a:schemeClr val="accent6">
                    <a:lumMod val="50000"/>
                  </a:schemeClr>
                </a:solidFill>
              </a:rPr>
              <a:t>Say the </a:t>
            </a:r>
            <a:r>
              <a:rPr lang="en-GB" sz="4000" b="1" u="sng" dirty="0">
                <a:solidFill>
                  <a:schemeClr val="accent6">
                    <a:lumMod val="50000"/>
                  </a:schemeClr>
                </a:solidFill>
              </a:rPr>
              <a:t>hour</a:t>
            </a:r>
            <a:r>
              <a:rPr lang="en-GB" sz="4000" b="1" dirty="0">
                <a:solidFill>
                  <a:schemeClr val="accent6">
                    <a:lumMod val="50000"/>
                  </a:schemeClr>
                </a:solidFill>
              </a:rPr>
              <a:t> first and then the </a:t>
            </a:r>
            <a:r>
              <a:rPr lang="en-GB" sz="4000" b="1" u="sng" dirty="0">
                <a:solidFill>
                  <a:schemeClr val="accent6">
                    <a:lumMod val="50000"/>
                  </a:schemeClr>
                </a:solidFill>
              </a:rPr>
              <a:t>minutes</a:t>
            </a:r>
            <a:endParaRPr lang="ru-RU" sz="4000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25DFBC23-E8C4-4DD4-B057-55D021BA025D}"/>
              </a:ext>
            </a:extLst>
          </p:cNvPr>
          <p:cNvSpPr/>
          <p:nvPr/>
        </p:nvSpPr>
        <p:spPr>
          <a:xfrm>
            <a:off x="6400799" y="257452"/>
            <a:ext cx="5086905" cy="60812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u="sng" dirty="0">
                <a:solidFill>
                  <a:schemeClr val="accent6">
                    <a:lumMod val="50000"/>
                  </a:schemeClr>
                </a:solidFill>
              </a:rPr>
              <a:t>4:25 </a:t>
            </a:r>
            <a:r>
              <a:rPr lang="en-GB" sz="3200" b="1" dirty="0">
                <a:solidFill>
                  <a:schemeClr val="accent6">
                    <a:lumMod val="50000"/>
                  </a:schemeClr>
                </a:solidFill>
              </a:rPr>
              <a:t> It’s four twenty-five.</a:t>
            </a:r>
          </a:p>
          <a:p>
            <a:pPr algn="ctr"/>
            <a:endParaRPr lang="en-GB" sz="32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n-GB" sz="3200" b="1" u="sng" dirty="0">
                <a:solidFill>
                  <a:schemeClr val="accent6">
                    <a:lumMod val="50000"/>
                  </a:schemeClr>
                </a:solidFill>
              </a:rPr>
              <a:t>6:05</a:t>
            </a:r>
            <a:r>
              <a:rPr lang="en-GB" sz="3200" b="1" dirty="0">
                <a:solidFill>
                  <a:schemeClr val="accent6">
                    <a:lumMod val="50000"/>
                  </a:schemeClr>
                </a:solidFill>
              </a:rPr>
              <a:t>  It’s six O-five.</a:t>
            </a:r>
          </a:p>
          <a:p>
            <a:pPr algn="ctr"/>
            <a:endParaRPr lang="en-GB" sz="32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n-GB" sz="3200" b="1" u="sng" dirty="0">
                <a:solidFill>
                  <a:schemeClr val="accent6">
                    <a:lumMod val="50000"/>
                  </a:schemeClr>
                </a:solidFill>
              </a:rPr>
              <a:t>10:13</a:t>
            </a:r>
            <a:r>
              <a:rPr lang="en-GB" sz="3200" b="1" dirty="0">
                <a:solidFill>
                  <a:schemeClr val="accent6">
                    <a:lumMod val="50000"/>
                  </a:schemeClr>
                </a:solidFill>
              </a:rPr>
              <a:t>  It’s ten thirteen.</a:t>
            </a:r>
          </a:p>
          <a:p>
            <a:pPr algn="ctr"/>
            <a:endParaRPr lang="en-GB" sz="32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n-GB" sz="3200" b="1" u="sng" dirty="0">
                <a:solidFill>
                  <a:schemeClr val="accent6">
                    <a:lumMod val="50000"/>
                  </a:schemeClr>
                </a:solidFill>
              </a:rPr>
              <a:t>7:42</a:t>
            </a:r>
            <a:r>
              <a:rPr lang="en-GB" sz="3200" b="1" dirty="0">
                <a:solidFill>
                  <a:schemeClr val="accent6">
                    <a:lumMod val="50000"/>
                  </a:schemeClr>
                </a:solidFill>
              </a:rPr>
              <a:t>  It’s seven forty-two.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id="{793D6DAD-78ED-4754-8967-1E9E0C82C1AB}"/>
              </a:ext>
            </a:extLst>
          </p:cNvPr>
          <p:cNvSpPr/>
          <p:nvPr/>
        </p:nvSpPr>
        <p:spPr>
          <a:xfrm>
            <a:off x="5211191" y="316670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488706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9E99A918-EB77-44A9-A558-26E05BD3E451}"/>
              </a:ext>
            </a:extLst>
          </p:cNvPr>
          <p:cNvSpPr/>
          <p:nvPr/>
        </p:nvSpPr>
        <p:spPr>
          <a:xfrm>
            <a:off x="1171851" y="1819922"/>
            <a:ext cx="3533313" cy="362209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solidFill>
                  <a:schemeClr val="accent6">
                    <a:lumMod val="50000"/>
                  </a:schemeClr>
                </a:solidFill>
              </a:rPr>
              <a:t>2.</a:t>
            </a:r>
          </a:p>
          <a:p>
            <a:pPr algn="ctr"/>
            <a:r>
              <a:rPr lang="en-GB" sz="3600" b="1" dirty="0">
                <a:solidFill>
                  <a:schemeClr val="accent6">
                    <a:lumMod val="50000"/>
                  </a:schemeClr>
                </a:solidFill>
              </a:rPr>
              <a:t>Or we can say the </a:t>
            </a:r>
            <a:r>
              <a:rPr lang="en-GB" sz="3600" b="1" u="sng" dirty="0">
                <a:solidFill>
                  <a:schemeClr val="accent6">
                    <a:lumMod val="50000"/>
                  </a:schemeClr>
                </a:solidFill>
              </a:rPr>
              <a:t>minutes</a:t>
            </a:r>
            <a:r>
              <a:rPr lang="en-GB" sz="3600" b="1" dirty="0">
                <a:solidFill>
                  <a:schemeClr val="accent6">
                    <a:lumMod val="50000"/>
                  </a:schemeClr>
                </a:solidFill>
              </a:rPr>
              <a:t> first and then the </a:t>
            </a:r>
            <a:r>
              <a:rPr lang="en-GB" sz="3600" b="1" u="sng" dirty="0">
                <a:solidFill>
                  <a:schemeClr val="accent6">
                    <a:lumMod val="50000"/>
                  </a:schemeClr>
                </a:solidFill>
              </a:rPr>
              <a:t>hour</a:t>
            </a:r>
            <a:endParaRPr lang="ru-RU" sz="3600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4FD9BB71-DEAC-4EE3-AA62-C416598D90A4}"/>
              </a:ext>
            </a:extLst>
          </p:cNvPr>
          <p:cNvSpPr/>
          <p:nvPr/>
        </p:nvSpPr>
        <p:spPr>
          <a:xfrm>
            <a:off x="6231195" y="221943"/>
            <a:ext cx="5622524" cy="61966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For minutes 1-30 we say </a:t>
            </a:r>
            <a:r>
              <a:rPr lang="en-GB" sz="4000" b="1" u="sng" dirty="0">
                <a:solidFill>
                  <a:schemeClr val="tx1"/>
                </a:solidFill>
              </a:rPr>
              <a:t>PAST </a:t>
            </a:r>
            <a:r>
              <a:rPr lang="en-GB" sz="4000" b="1" dirty="0">
                <a:solidFill>
                  <a:schemeClr val="tx1"/>
                </a:solidFill>
              </a:rPr>
              <a:t>before the hour</a:t>
            </a:r>
          </a:p>
          <a:p>
            <a:pPr algn="ctr"/>
            <a:endParaRPr lang="en-GB" sz="4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n-GB" sz="3600" b="1" dirty="0">
                <a:solidFill>
                  <a:schemeClr val="accent1"/>
                </a:solidFill>
              </a:rPr>
              <a:t>10:20          It’s twenty  (minutes) </a:t>
            </a:r>
            <a:r>
              <a:rPr lang="en-GB" sz="3600" b="1" u="sng" dirty="0">
                <a:solidFill>
                  <a:schemeClr val="accent1"/>
                </a:solidFill>
              </a:rPr>
              <a:t>past</a:t>
            </a:r>
            <a:r>
              <a:rPr lang="en-GB" sz="3600" b="1" dirty="0">
                <a:solidFill>
                  <a:schemeClr val="accent1"/>
                </a:solidFill>
              </a:rPr>
              <a:t> ten.</a:t>
            </a:r>
          </a:p>
          <a:p>
            <a:pPr algn="ctr"/>
            <a:endParaRPr lang="en-GB" sz="3600" b="1" dirty="0">
              <a:solidFill>
                <a:schemeClr val="accent1"/>
              </a:solidFill>
            </a:endParaRPr>
          </a:p>
          <a:p>
            <a:pPr algn="ctr"/>
            <a:r>
              <a:rPr lang="en-GB" sz="3600" b="1" dirty="0">
                <a:solidFill>
                  <a:schemeClr val="accent1"/>
                </a:solidFill>
              </a:rPr>
              <a:t>6:10              It’s ten (minutes) </a:t>
            </a:r>
            <a:r>
              <a:rPr lang="en-GB" sz="3600" b="1" u="sng" dirty="0">
                <a:solidFill>
                  <a:schemeClr val="accent1"/>
                </a:solidFill>
              </a:rPr>
              <a:t>past</a:t>
            </a:r>
            <a:r>
              <a:rPr lang="en-GB" sz="3600" b="1" dirty="0">
                <a:solidFill>
                  <a:schemeClr val="accent1"/>
                </a:solidFill>
              </a:rPr>
              <a:t> six.</a:t>
            </a:r>
            <a:endParaRPr lang="ru-RU" sz="3600" b="1" dirty="0">
              <a:solidFill>
                <a:schemeClr val="accent1"/>
              </a:solidFill>
            </a:endParaRPr>
          </a:p>
        </p:txBody>
      </p:sp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id="{03631E10-2A60-4088-AD14-C9691C673A05}"/>
              </a:ext>
            </a:extLst>
          </p:cNvPr>
          <p:cNvSpPr/>
          <p:nvPr/>
        </p:nvSpPr>
        <p:spPr>
          <a:xfrm>
            <a:off x="4982399" y="332024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879799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0CE4D1D4-F7DF-446C-93FD-296FAB053C76}"/>
              </a:ext>
            </a:extLst>
          </p:cNvPr>
          <p:cNvSpPr/>
          <p:nvPr/>
        </p:nvSpPr>
        <p:spPr>
          <a:xfrm>
            <a:off x="2201662" y="798990"/>
            <a:ext cx="9090734" cy="5459767"/>
          </a:xfrm>
          <a:prstGeom prst="roundRect">
            <a:avLst>
              <a:gd name="adj" fmla="val 10976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chemeClr val="tx1"/>
                </a:solidFill>
              </a:rPr>
              <a:t>For minutes 31-59 we say </a:t>
            </a:r>
          </a:p>
          <a:p>
            <a:pPr algn="ctr"/>
            <a:r>
              <a:rPr lang="en-GB" sz="4400" b="1" u="sng" dirty="0">
                <a:solidFill>
                  <a:schemeClr val="tx1"/>
                </a:solidFill>
              </a:rPr>
              <a:t>TO </a:t>
            </a:r>
            <a:r>
              <a:rPr lang="en-GB" sz="4400" b="1" dirty="0">
                <a:solidFill>
                  <a:schemeClr val="tx1"/>
                </a:solidFill>
              </a:rPr>
              <a:t>before the hour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b="1" dirty="0">
              <a:solidFill>
                <a:schemeClr val="tx1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1800" b="1" dirty="0">
              <a:solidFill>
                <a:schemeClr val="tx1"/>
              </a:solidFill>
            </a:endParaRPr>
          </a:p>
          <a:p>
            <a:pPr algn="ctr"/>
            <a:r>
              <a:rPr lang="en-GB" sz="3600" b="1" dirty="0">
                <a:solidFill>
                  <a:schemeClr val="accent1"/>
                </a:solidFill>
              </a:rPr>
              <a:t>3:35  It’s twenty-five (minutes)  </a:t>
            </a:r>
            <a:r>
              <a:rPr lang="en-GB" sz="3600" b="1" u="sng" dirty="0">
                <a:solidFill>
                  <a:schemeClr val="accent1"/>
                </a:solidFill>
              </a:rPr>
              <a:t>to</a:t>
            </a:r>
            <a:r>
              <a:rPr lang="en-GB" sz="3600" b="1" dirty="0">
                <a:solidFill>
                  <a:schemeClr val="accent1"/>
                </a:solidFill>
              </a:rPr>
              <a:t> </a:t>
            </a:r>
            <a:r>
              <a:rPr lang="en-GB" sz="3600" b="1" dirty="0">
                <a:solidFill>
                  <a:schemeClr val="bg2">
                    <a:lumMod val="50000"/>
                  </a:schemeClr>
                </a:solidFill>
              </a:rPr>
              <a:t>four.</a:t>
            </a:r>
          </a:p>
          <a:p>
            <a:pPr algn="ctr"/>
            <a:endParaRPr lang="en-GB" sz="3600" b="1" dirty="0">
              <a:solidFill>
                <a:schemeClr val="accent1"/>
              </a:solidFill>
            </a:endParaRPr>
          </a:p>
          <a:p>
            <a:pPr algn="ctr"/>
            <a:r>
              <a:rPr lang="en-GB" sz="3600" b="1" dirty="0">
                <a:solidFill>
                  <a:schemeClr val="accent1"/>
                </a:solidFill>
              </a:rPr>
              <a:t>9:50                It’s ten (minutes) </a:t>
            </a:r>
            <a:r>
              <a:rPr lang="en-GB" sz="3600" b="1" u="sng" dirty="0">
                <a:solidFill>
                  <a:schemeClr val="accent1"/>
                </a:solidFill>
              </a:rPr>
              <a:t>to</a:t>
            </a:r>
            <a:r>
              <a:rPr lang="en-GB" sz="3600" b="1" dirty="0">
                <a:solidFill>
                  <a:schemeClr val="accent1"/>
                </a:solidFill>
              </a:rPr>
              <a:t> </a:t>
            </a:r>
            <a:r>
              <a:rPr lang="en-GB" sz="3600" b="1" dirty="0">
                <a:solidFill>
                  <a:schemeClr val="bg2">
                    <a:lumMod val="50000"/>
                  </a:schemeClr>
                </a:solidFill>
              </a:rPr>
              <a:t>ten.</a:t>
            </a:r>
          </a:p>
        </p:txBody>
      </p:sp>
    </p:spTree>
    <p:extLst>
      <p:ext uri="{BB962C8B-B14F-4D97-AF65-F5344CB8AC3E}">
        <p14:creationId xmlns:p14="http://schemas.microsoft.com/office/powerpoint/2010/main" val="2430506391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A80F4AD0-1ECC-4EFD-82CD-A8B95C21CC60}"/>
              </a:ext>
            </a:extLst>
          </p:cNvPr>
          <p:cNvSpPr/>
          <p:nvPr/>
        </p:nvSpPr>
        <p:spPr>
          <a:xfrm>
            <a:off x="446843" y="1828801"/>
            <a:ext cx="4252404" cy="337351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solidFill>
                  <a:schemeClr val="tx1"/>
                </a:solidFill>
              </a:rPr>
              <a:t>When it is 15</a:t>
            </a:r>
          </a:p>
          <a:p>
            <a:pPr algn="ctr"/>
            <a:endParaRPr lang="en-GB" sz="3600" b="1" dirty="0">
              <a:solidFill>
                <a:schemeClr val="tx1"/>
              </a:solidFill>
            </a:endParaRPr>
          </a:p>
          <a:p>
            <a:pPr algn="ctr"/>
            <a:r>
              <a:rPr lang="en-GB" sz="3600" b="1" dirty="0">
                <a:solidFill>
                  <a:schemeClr val="tx1"/>
                </a:solidFill>
              </a:rPr>
              <a:t> minutes we say</a:t>
            </a:r>
          </a:p>
          <a:p>
            <a:pPr algn="ctr"/>
            <a:endParaRPr lang="en-GB" sz="3600" b="1" dirty="0">
              <a:solidFill>
                <a:schemeClr val="tx1"/>
              </a:solidFill>
            </a:endParaRPr>
          </a:p>
          <a:p>
            <a:pPr algn="ctr"/>
            <a:r>
              <a:rPr lang="en-GB" sz="3600" b="1" dirty="0">
                <a:solidFill>
                  <a:schemeClr val="tx1"/>
                </a:solidFill>
              </a:rPr>
              <a:t> </a:t>
            </a:r>
            <a:r>
              <a:rPr lang="en-GB" sz="3600" b="1" u="sng" dirty="0">
                <a:solidFill>
                  <a:schemeClr val="accent1"/>
                </a:solidFill>
              </a:rPr>
              <a:t>(a)quarter</a:t>
            </a:r>
            <a:r>
              <a:rPr lang="en-GB" sz="3600" b="1" dirty="0">
                <a:solidFill>
                  <a:schemeClr val="tx1"/>
                </a:solidFill>
              </a:rPr>
              <a:t>.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6379142F-D431-43BD-8236-42E82344328D}"/>
              </a:ext>
            </a:extLst>
          </p:cNvPr>
          <p:cNvSpPr/>
          <p:nvPr/>
        </p:nvSpPr>
        <p:spPr>
          <a:xfrm>
            <a:off x="5779363" y="426130"/>
            <a:ext cx="5965794" cy="566395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rgbClr val="002060"/>
                </a:solidFill>
              </a:rPr>
              <a:t>8:15         It’s(</a:t>
            </a:r>
            <a:r>
              <a:rPr lang="en-GB" sz="4000" b="1" dirty="0">
                <a:solidFill>
                  <a:srgbClr val="FF0000"/>
                </a:solidFill>
              </a:rPr>
              <a:t>a)quarter </a:t>
            </a:r>
            <a:r>
              <a:rPr lang="en-GB" sz="4000" b="1" dirty="0">
                <a:solidFill>
                  <a:srgbClr val="002060"/>
                </a:solidFill>
              </a:rPr>
              <a:t>past eight.</a:t>
            </a:r>
          </a:p>
          <a:p>
            <a:pPr algn="ctr"/>
            <a:endParaRPr lang="en-GB" sz="4000" b="1" dirty="0">
              <a:solidFill>
                <a:srgbClr val="002060"/>
              </a:solidFill>
            </a:endParaRPr>
          </a:p>
          <a:p>
            <a:pPr algn="ctr"/>
            <a:endParaRPr lang="en-GB" sz="4000" b="1" dirty="0">
              <a:solidFill>
                <a:srgbClr val="002060"/>
              </a:solidFill>
            </a:endParaRPr>
          </a:p>
          <a:p>
            <a:pPr algn="ctr"/>
            <a:r>
              <a:rPr lang="en-GB" sz="4000" b="1" dirty="0">
                <a:solidFill>
                  <a:srgbClr val="002060"/>
                </a:solidFill>
              </a:rPr>
              <a:t>8:45 </a:t>
            </a:r>
          </a:p>
          <a:p>
            <a:pPr algn="ctr"/>
            <a:r>
              <a:rPr lang="en-GB" sz="4000" b="1" dirty="0">
                <a:solidFill>
                  <a:srgbClr val="002060"/>
                </a:solidFill>
              </a:rPr>
              <a:t>It’s (</a:t>
            </a:r>
            <a:r>
              <a:rPr lang="en-GB" sz="4000" b="1" dirty="0">
                <a:solidFill>
                  <a:srgbClr val="FF0000"/>
                </a:solidFill>
              </a:rPr>
              <a:t>a)quarter </a:t>
            </a:r>
            <a:r>
              <a:rPr lang="en-GB" sz="4000" b="1" dirty="0">
                <a:solidFill>
                  <a:srgbClr val="002060"/>
                </a:solidFill>
              </a:rPr>
              <a:t>to nine.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id="{4E2E621E-9B83-4AF9-A023-0DF1E5FE7346}"/>
              </a:ext>
            </a:extLst>
          </p:cNvPr>
          <p:cNvSpPr/>
          <p:nvPr/>
        </p:nvSpPr>
        <p:spPr>
          <a:xfrm>
            <a:off x="4750101" y="31866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452974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1C25BBBA-DFB5-4600-BA38-4A304AAE8F1B}"/>
              </a:ext>
            </a:extLst>
          </p:cNvPr>
          <p:cNvSpPr/>
          <p:nvPr/>
        </p:nvSpPr>
        <p:spPr>
          <a:xfrm>
            <a:off x="1828800" y="870011"/>
            <a:ext cx="9357064" cy="565507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solidFill>
                  <a:schemeClr val="accent6">
                    <a:lumMod val="50000"/>
                  </a:schemeClr>
                </a:solidFill>
              </a:rPr>
              <a:t>When it is 30 minutes past the hour we say </a:t>
            </a:r>
            <a:r>
              <a:rPr lang="en-GB" sz="3600" b="1" u="sng" dirty="0">
                <a:solidFill>
                  <a:srgbClr val="FF0000"/>
                </a:solidFill>
              </a:rPr>
              <a:t>half past</a:t>
            </a:r>
            <a:r>
              <a:rPr lang="en-GB" sz="3600" b="1" dirty="0">
                <a:solidFill>
                  <a:schemeClr val="tx1"/>
                </a:solidFill>
              </a:rPr>
              <a:t>:</a:t>
            </a:r>
          </a:p>
          <a:p>
            <a:pPr algn="ctr"/>
            <a:endParaRPr lang="en-GB" sz="3600" b="1" dirty="0">
              <a:solidFill>
                <a:schemeClr val="tx1"/>
              </a:solidFill>
            </a:endParaRPr>
          </a:p>
          <a:p>
            <a:pPr algn="ctr"/>
            <a:endParaRPr lang="en-GB" sz="3600" b="1" dirty="0">
              <a:solidFill>
                <a:schemeClr val="tx1"/>
              </a:solidFill>
            </a:endParaRPr>
          </a:p>
          <a:p>
            <a:pPr algn="ctr"/>
            <a:r>
              <a:rPr lang="en-GB" sz="3600" b="1" dirty="0">
                <a:solidFill>
                  <a:schemeClr val="tx1"/>
                </a:solidFill>
              </a:rPr>
              <a:t>4:30  It’s </a:t>
            </a:r>
            <a:r>
              <a:rPr lang="en-GB" sz="3600" b="1" dirty="0">
                <a:solidFill>
                  <a:srgbClr val="FF0000"/>
                </a:solidFill>
              </a:rPr>
              <a:t>half past </a:t>
            </a:r>
            <a:r>
              <a:rPr lang="en-GB" sz="3600" b="1" dirty="0">
                <a:solidFill>
                  <a:schemeClr val="tx1"/>
                </a:solidFill>
              </a:rPr>
              <a:t>four.</a:t>
            </a:r>
          </a:p>
          <a:p>
            <a:pPr algn="ctr"/>
            <a:endParaRPr lang="en-GB" sz="3600" b="1" dirty="0">
              <a:solidFill>
                <a:schemeClr val="tx1"/>
              </a:solidFill>
            </a:endParaRPr>
          </a:p>
          <a:p>
            <a:pPr algn="ctr"/>
            <a:r>
              <a:rPr lang="en-GB" sz="3600" b="1" dirty="0">
                <a:solidFill>
                  <a:schemeClr val="tx1"/>
                </a:solidFill>
              </a:rPr>
              <a:t>5:30  It’s </a:t>
            </a:r>
            <a:r>
              <a:rPr lang="en-GB" sz="3600" b="1" dirty="0">
                <a:solidFill>
                  <a:srgbClr val="FF0000"/>
                </a:solidFill>
              </a:rPr>
              <a:t>half past </a:t>
            </a:r>
            <a:r>
              <a:rPr lang="en-GB" sz="3600" b="1" dirty="0">
                <a:solidFill>
                  <a:schemeClr val="tx1"/>
                </a:solidFill>
              </a:rPr>
              <a:t>five.</a:t>
            </a:r>
          </a:p>
          <a:p>
            <a:pPr algn="ctr"/>
            <a:endParaRPr lang="en-GB" sz="3600" b="1" dirty="0">
              <a:solidFill>
                <a:schemeClr val="tx1"/>
              </a:solidFill>
            </a:endParaRPr>
          </a:p>
          <a:p>
            <a:pPr algn="ctr"/>
            <a:endParaRPr lang="en-GB" sz="3600" b="1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1719085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D9FD692F-D789-43EF-AD9B-B00E69CEED44}"/>
              </a:ext>
            </a:extLst>
          </p:cNvPr>
          <p:cNvSpPr/>
          <p:nvPr/>
        </p:nvSpPr>
        <p:spPr>
          <a:xfrm>
            <a:off x="2139518" y="710213"/>
            <a:ext cx="8566951" cy="565507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chemeClr val="accent6">
                    <a:lumMod val="50000"/>
                  </a:schemeClr>
                </a:solidFill>
              </a:rPr>
              <a:t>We use </a:t>
            </a:r>
            <a:r>
              <a:rPr lang="en-GB" sz="4000" b="1" u="sng" dirty="0">
                <a:solidFill>
                  <a:srgbClr val="FF0000"/>
                </a:solidFill>
              </a:rPr>
              <a:t>o’clock</a:t>
            </a:r>
            <a:r>
              <a:rPr lang="en-GB" sz="4000" b="1" dirty="0">
                <a:solidFill>
                  <a:schemeClr val="accent6">
                    <a:lumMod val="50000"/>
                  </a:schemeClr>
                </a:solidFill>
              </a:rPr>
              <a:t> when there are NO minutes:</a:t>
            </a:r>
          </a:p>
          <a:p>
            <a:pPr algn="ctr"/>
            <a:endParaRPr lang="en-GB" sz="4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n-GB" sz="4000" b="1" dirty="0">
                <a:solidFill>
                  <a:schemeClr val="accent6">
                    <a:lumMod val="50000"/>
                  </a:schemeClr>
                </a:solidFill>
              </a:rPr>
              <a:t>10:00         It’s ten </a:t>
            </a:r>
            <a:r>
              <a:rPr lang="en-GB" sz="4000" b="1" dirty="0">
                <a:solidFill>
                  <a:srgbClr val="FF0000"/>
                </a:solidFill>
              </a:rPr>
              <a:t>o’clock.</a:t>
            </a:r>
          </a:p>
          <a:p>
            <a:pPr algn="ctr"/>
            <a:endParaRPr lang="en-GB" sz="4000" b="1" dirty="0">
              <a:solidFill>
                <a:srgbClr val="FF0000"/>
              </a:solidFill>
            </a:endParaRPr>
          </a:p>
          <a:p>
            <a:pPr algn="ctr"/>
            <a:r>
              <a:rPr lang="en-GB" sz="4000" b="1" dirty="0">
                <a:solidFill>
                  <a:schemeClr val="accent6">
                    <a:lumMod val="50000"/>
                  </a:schemeClr>
                </a:solidFill>
              </a:rPr>
              <a:t>12:00    It’s twelve </a:t>
            </a:r>
            <a:r>
              <a:rPr lang="en-GB" sz="4000" b="1" dirty="0">
                <a:solidFill>
                  <a:srgbClr val="FF0000"/>
                </a:solidFill>
              </a:rPr>
              <a:t>o’clock.</a:t>
            </a:r>
          </a:p>
          <a:p>
            <a:pPr algn="ctr"/>
            <a:endParaRPr lang="en-GB" sz="4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7368530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115</TotalTime>
  <Words>450</Words>
  <Application>Microsoft Office PowerPoint</Application>
  <PresentationFormat>Широкоэкранный</PresentationFormat>
  <Paragraphs>106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Century Gothic</vt:lpstr>
      <vt:lpstr>Copperplate Gothic Bold</vt:lpstr>
      <vt:lpstr>Wingdings 3</vt:lpstr>
      <vt:lpstr>Легкий дым</vt:lpstr>
      <vt:lpstr>Telling the time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Ask and answer questions as in the example.  3:30     8:10     12:45     5:00     11:20       9:35       3:45      2:55  A: Excuse me, what time is it, please? B: It’s half past three./ It’s three thirty. A: Thank you.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Подлесных</dc:creator>
  <cp:lastModifiedBy>Сергей Подлесных</cp:lastModifiedBy>
  <cp:revision>1</cp:revision>
  <dcterms:created xsi:type="dcterms:W3CDTF">2021-10-30T08:29:40Z</dcterms:created>
  <dcterms:modified xsi:type="dcterms:W3CDTF">2021-10-31T17:29:14Z</dcterms:modified>
</cp:coreProperties>
</file>