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1"/>
  </p:notesMasterIdLst>
  <p:sldIdLst>
    <p:sldId id="256" r:id="rId2"/>
    <p:sldId id="258" r:id="rId3"/>
    <p:sldId id="264" r:id="rId4"/>
    <p:sldId id="265" r:id="rId5"/>
    <p:sldId id="257" r:id="rId6"/>
    <p:sldId id="261" r:id="rId7"/>
    <p:sldId id="260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35381-8144-4394-9502-1F9517F95F13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BC744-1A97-44BA-967B-A4EFED2D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51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FBC744-1A97-44BA-967B-A4EFED2D627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273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7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46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83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0656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366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530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29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869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05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32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85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429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55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43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8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3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72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CE201E9-4DC1-4925-A6AB-4480A046AF47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B1CD86D-DB2C-4B35-9BF6-1294EDE59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50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3592" y="-627798"/>
            <a:ext cx="8689976" cy="3316407"/>
          </a:xfrm>
        </p:spPr>
        <p:txBody>
          <a:bodyPr>
            <a:noAutofit/>
          </a:bodyPr>
          <a:lstStyle/>
          <a:p>
            <a:r>
              <a:rPr lang="ru-RU" sz="54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Подвижные игры</a:t>
            </a:r>
            <a:br>
              <a:rPr lang="ru-RU" sz="54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с детьми</a:t>
            </a:r>
            <a:br>
              <a:rPr lang="ru-RU" sz="54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5 - 6 лет </a:t>
            </a:r>
            <a:endParaRPr lang="ru-RU" sz="5400" b="1" i="1" cap="none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935" y="2593074"/>
            <a:ext cx="6769289" cy="39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2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87" y="226188"/>
            <a:ext cx="9894626" cy="64400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633" y="2973824"/>
            <a:ext cx="6035562" cy="344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12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76937"/>
          </a:xfrm>
        </p:spPr>
      </p:pic>
      <p:sp>
        <p:nvSpPr>
          <p:cNvPr id="5" name="Прямоугольник 4"/>
          <p:cNvSpPr/>
          <p:nvPr/>
        </p:nvSpPr>
        <p:spPr>
          <a:xfrm>
            <a:off x="1050878" y="941696"/>
            <a:ext cx="9840035" cy="5012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Сделай фигуру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24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Инвентарь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записи веселых детских песен («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Чунга-чанга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«Жили у бабуси два веселых гуся», и т. п.), музыкальный центр.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ребенок встают на краю комнаты. Мама включает запись песенки на 15-20 секунд. Под музыку мама и ребенок разбегаются по комнате, выполняют танцевальные движении. Когда песенка перестает звучать, игроки останавливаются и принимают какую – либо позу. Каждый старается угадать, что за фигуру показал его напарник, отмечают наиболее удачную позу. Игру можно повторить 3-4 раза.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322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814"/>
            <a:ext cx="12179940" cy="6892814"/>
          </a:xfrm>
        </p:spPr>
      </p:pic>
      <p:sp>
        <p:nvSpPr>
          <p:cNvPr id="5" name="Прямоугольник 4"/>
          <p:cNvSpPr/>
          <p:nvPr/>
        </p:nvSpPr>
        <p:spPr>
          <a:xfrm>
            <a:off x="982639" y="1064525"/>
            <a:ext cx="1020852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СПРЯТАНО!</a:t>
            </a:r>
            <a:endParaRPr lang="ru-RU" sz="3600" b="1" dirty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 внимание ребёнка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Ребенок сидит с одной стороны комнаты. Родитель показывает ребенку игрушку или флажок, который он будет прятать. Родитель предлагает отвернуться. Сам  отходит от ребенка на несколько шагов и прячет флажок, после чего говорит: "Ищи!" Ребенок начинает искать.  Можно подсказывать  ребёнку место нахождения игрушку словами «Горячо», «Тепло», «Холодно»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337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9" y="243802"/>
            <a:ext cx="9927501" cy="6614198"/>
          </a:xfrm>
        </p:spPr>
      </p:pic>
    </p:spTree>
    <p:extLst>
      <p:ext uri="{BB962C8B-B14F-4D97-AF65-F5344CB8AC3E}">
        <p14:creationId xmlns:p14="http://schemas.microsoft.com/office/powerpoint/2010/main" val="21942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8530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603717" y="1364566"/>
            <a:ext cx="9003323" cy="4009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Попади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мешочком в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у ребенка умение действовать по сигналу. Упражнять в метании правой и левой рукой, попадании в цель.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 центре круга выложен из веревки кружок, концы веревки связаны, круг можно начертить, или положить обруч. Ребенок находятся на расстоянии 2-2,5 м. от круга. В руках мешочки с песком. По слову родителя «Бросай!», он бросает свой мешочек в круг. «Подними мешочек!» - говорит родитель. Ребенок поднимают мешочек, становятся на место. Ребенок бросает другой рукой.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61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</p:spPr>
      </p:pic>
      <p:sp>
        <p:nvSpPr>
          <p:cNvPr id="7" name="Прямоугольник 6"/>
          <p:cNvSpPr/>
          <p:nvPr/>
        </p:nvSpPr>
        <p:spPr>
          <a:xfrm>
            <a:off x="3048000" y="588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b="1" i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50878" y="428179"/>
            <a:ext cx="10699844" cy="600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Веселые мячи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Инвентарь: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2 резиновых мяча диаметром 18-20 см.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Описание: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и ребенок становятся на расстоянии 1,5 – 2 м друг от друга. В руках каждого из игроков по мячу. Мама читает стихотворение: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Мячик мой веселый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Прыгает и скачет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ладонью бью его,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Мячик мой не плачет!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Вверх подброшу мячик,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потом поймаю.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Сможешь это повторить? –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сейчас не знаю.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выполняет движения согласно тексту – ударяет мячом об пол, подбрасывает мяч вверх и ловит его. Затем мама предлагает ребенку повторить тоже самое.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Примечания: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  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предложить ребенку выполнить следующие задания: подбросить мяч вверх и поймать его двумя руками; Подбросить мяч вверх и поймать его правой, затем левой рукой; ударить мяч об пол, хлопнуть в ладоши и затем поймать мяч.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  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мере освоения ребенком движений рекомендуется подсчитывать количество пойманных мячей.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b="1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2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ru-RU" sz="4400" b="1" i="1" cap="none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Упражнения на дыхание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107" y="1144897"/>
            <a:ext cx="8407021" cy="560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09183"/>
            <a:ext cx="10364451" cy="1460310"/>
          </a:xfrm>
        </p:spPr>
        <p:txBody>
          <a:bodyPr>
            <a:normAutofit/>
          </a:bodyPr>
          <a:lstStyle/>
          <a:p>
            <a:r>
              <a:rPr lang="ru-RU" sz="4400" b="1" i="1" cap="none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Упражнения на дыхание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45" y="1138381"/>
            <a:ext cx="9294125" cy="557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232</TotalTime>
  <Words>53</Words>
  <Application>Microsoft Office PowerPoint</Application>
  <PresentationFormat>Широкоэкранный</PresentationFormat>
  <Paragraphs>35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Tw Cen MT</vt:lpstr>
      <vt:lpstr>Капля</vt:lpstr>
      <vt:lpstr>Подвижные игры  с детьми  5 - 6 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 на дыхание</vt:lpstr>
      <vt:lpstr>Упражнения на дыхание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 с детьми  4-5 лет дома</dc:title>
  <dc:creator>X</dc:creator>
  <cp:lastModifiedBy>Анна Фомина</cp:lastModifiedBy>
  <cp:revision>34</cp:revision>
  <dcterms:created xsi:type="dcterms:W3CDTF">2020-04-07T11:55:59Z</dcterms:created>
  <dcterms:modified xsi:type="dcterms:W3CDTF">2021-10-31T18:57:38Z</dcterms:modified>
</cp:coreProperties>
</file>