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2"/>
  </p:notesMasterIdLst>
  <p:sldIdLst>
    <p:sldId id="256" r:id="rId2"/>
    <p:sldId id="265" r:id="rId3"/>
    <p:sldId id="268" r:id="rId4"/>
    <p:sldId id="266" r:id="rId5"/>
    <p:sldId id="267" r:id="rId6"/>
    <p:sldId id="261" r:id="rId7"/>
    <p:sldId id="260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51" autoAdjust="0"/>
  </p:normalViewPr>
  <p:slideViewPr>
    <p:cSldViewPr snapToGrid="0">
      <p:cViewPr varScale="1">
        <p:scale>
          <a:sx n="77" d="100"/>
          <a:sy n="77" d="100"/>
        </p:scale>
        <p:origin x="88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35381-8144-4394-9502-1F9517F95F13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BC744-1A97-44BA-967B-A4EFED2D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1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7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46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3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065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66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530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29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69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5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2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85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2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55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3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8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3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2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CE201E9-4DC1-4925-A6AB-4480A046AF4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0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3592" y="-627798"/>
            <a:ext cx="8689976" cy="3493828"/>
          </a:xfrm>
        </p:spPr>
        <p:txBody>
          <a:bodyPr>
            <a:noAutofit/>
          </a:bodyPr>
          <a:lstStyle/>
          <a:p>
            <a: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Подвижные игры</a:t>
            </a:r>
            <a:b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000" b="1" i="1" cap="none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6000" b="1" i="1" cap="none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0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6 - 7 лет </a:t>
            </a:r>
            <a:endParaRPr lang="ru-RU" sz="6000" b="1" i="1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35" y="2675843"/>
            <a:ext cx="6610065" cy="407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443345"/>
            <a:ext cx="10364451" cy="2658039"/>
          </a:xfrm>
        </p:spPr>
        <p:txBody>
          <a:bodyPr>
            <a:normAutofit/>
          </a:bodyPr>
          <a:lstStyle/>
          <a:p>
            <a:r>
              <a:rPr lang="ru-RU" sz="4000" b="1" i="1" cap="none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Упражнения на дыхание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2" y="1396961"/>
            <a:ext cx="8991599" cy="5234972"/>
          </a:xfrm>
        </p:spPr>
      </p:pic>
    </p:spTree>
    <p:extLst>
      <p:ext uri="{BB962C8B-B14F-4D97-AF65-F5344CB8AC3E}">
        <p14:creationId xmlns:p14="http://schemas.microsoft.com/office/powerpoint/2010/main" val="15839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43038" y="471056"/>
            <a:ext cx="980685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–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вид деятельности ребенка. Только в играх дети раскрепощаются полностью, и только в играх можно достичь наилучших результатов в освоении ими физических навыков и умений, обеспечить естественную потребность в движении.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026" name="Picture 2" descr="http://detsad-60.ru/upload/information_system_39/9/9/4/item_994/informationsystem_items_catalog_image9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t="162" b="7793"/>
          <a:stretch/>
        </p:blipFill>
        <p:spPr bwMode="auto">
          <a:xfrm>
            <a:off x="2715275" y="2648223"/>
            <a:ext cx="6899780" cy="408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0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2492"/>
          </a:xfrm>
        </p:spPr>
      </p:pic>
      <p:sp>
        <p:nvSpPr>
          <p:cNvPr id="5" name="Прямоугольник 4"/>
          <p:cNvSpPr/>
          <p:nvPr/>
        </p:nvSpPr>
        <p:spPr>
          <a:xfrm>
            <a:off x="3274142" y="-191729"/>
            <a:ext cx="8391832" cy="475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Набрось кольцо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тренировать детей в набрасывании колец на определенную цель.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кольцо диаметром 15 см с широким ободком, к которому привязан шнурок; второй конец шнурка привязан к палочке длиной около 30 см.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Играющие по очереди подбрасывают кольцо и стараются набросить его на палочку. Один ребенок подряд делает три попытки и считает удачные. Затем передает палочку и кольцо другому играющему. Побеждает тот, кто большее количество раз смог набросить кольцо.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76937"/>
          </a:xfrm>
        </p:spPr>
      </p:pic>
      <p:sp>
        <p:nvSpPr>
          <p:cNvPr id="5" name="Прямоугольник 4"/>
          <p:cNvSpPr/>
          <p:nvPr/>
        </p:nvSpPr>
        <p:spPr>
          <a:xfrm>
            <a:off x="1050878" y="941696"/>
            <a:ext cx="9840035" cy="5012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Сделай фигуру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Инвентарь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записи веселых детских песен («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Чунга-чанга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«Жили у бабуси два веселых гуся», и т. п.), музыкальный центр.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ребенок встают на краю комнаты. Мама включает запись песенки на 15-20 секунд. Под музыку мама и ребенок разбегаются по комнате, выполняют танцевальные движении. Когда песенка перестает звучать, игроки останавливаются и принимают какую – либо позу. Каждый старается угадать, что за фигуру показал его напарник, отмечают наиболее удачную позу. Игру можно повторить 3-4 раза.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" y="-34814"/>
            <a:ext cx="12179940" cy="6892814"/>
          </a:xfrm>
        </p:spPr>
      </p:pic>
      <p:sp>
        <p:nvSpPr>
          <p:cNvPr id="5" name="Прямоугольник 4"/>
          <p:cNvSpPr/>
          <p:nvPr/>
        </p:nvSpPr>
        <p:spPr>
          <a:xfrm>
            <a:off x="982639" y="1064525"/>
            <a:ext cx="1020852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СПРЯТАНО!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 внимание ребёнка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Ребенок сидит с одной стороны комнаты. Родитель показывает ребенку игрушку или флажок, который он будет прятать. Родитель предлагает отвернуться. Сам  отходит от ребенка на несколько шагов и прячет флажок, после чего говорит: "Ищи!" Ребенок начинает искать.  Можно подсказывать  ребёнку место нахождения игрушку словами «Горячо», «Тепло», «Холодно»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61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530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443038" y="1214438"/>
            <a:ext cx="9164003" cy="370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Попади 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мешочком в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у ребенка умение действовать по сигналу. Упражнять в метании правой и левой рукой, попадании в цель.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 центре круга выложен из веревки кружок, концы веревки связаны, круг можно начертить, или положить обруч. Ребенок находятся на расстоянии 2-2,5 м. от круга. В руках мешочки с песком. По слову родителя «Бросай!», он бросает свой мешочек в круг. «Подними мешочек!» - говорит родитель. Ребенок поднимают мешочек, становятся на место. Ребенок бросает другой рукой.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1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181"/>
            <a:ext cx="12291457" cy="7024017"/>
          </a:xfrm>
        </p:spPr>
      </p:pic>
      <p:sp>
        <p:nvSpPr>
          <p:cNvPr id="7" name="Прямоугольник 6"/>
          <p:cNvSpPr/>
          <p:nvPr/>
        </p:nvSpPr>
        <p:spPr>
          <a:xfrm>
            <a:off x="3048000" y="588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0878" y="428179"/>
            <a:ext cx="10699844" cy="619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3775" y="-3322562"/>
            <a:ext cx="10114443" cy="12547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Запрещенное движение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и ребенок становятся в центре комнаты друг напротив друга на расстоянии 1-1,5 м. Мама произносит слова: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 нам закаляться,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нам не захворать,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делать всем зарядку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движенья выполнять!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там спит в постели сладко?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Выбегайте на зарядку!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старайтесь, не зевайте,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Упражненья выполняйте!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этого мама начинает выполнять разные движении, ребенок должен их повторять. Но одно из движений - «запрещенное», его за мамой повторять нельзя (например запрещено выполнять движение «руки к плечам»). Мама делает разные движения, ребенок их повторяет, неожиданно мама выполняет «запрещенное движение». Если ребенок повторил его, он совершил ошибку, игра останавливается. Через 10-15 секунд игра продолжается.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Примечания: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  По мере освоения ребенком правил игры можно увеличить темп показа движений.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  При совершении игроком ошибки игру можно не прекращать, а предложить игроку. Например сделать шаг вперед, после чего продолжить игру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«Запрещенные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движения» следует менять после 4-5 повторений.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 smtClean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 smtClean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b="1" dirty="0">
              <a:solidFill>
                <a:srgbClr val="00000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6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76945" y="474345"/>
            <a:ext cx="933796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Ловкие пальцы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способность к двигательной импровизации, двигательной находчивости, способность координировать действия при совместном решении двигательных задач.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залу рассыпаются мелкие предметы: кусочки от резиновых ковриков, фломастеры, шарики, пластмассовые пробки и т.п. Играющие собирают их, захватывая пальцами ног (один предмет – правой ногой, другой – левой ногой), и берут в руки.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Когда все предметы собраны, играющие садятся на пол, и каждый раскладывает из того, что он собрал, какую-нибудь композицию (дома, цветы, корабли, лес и т.д.).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Не разрешается брать предметы с пола руками.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Усложнение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Правой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ногой собирать предметы в левую руку, левой ногой – в правую руку.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2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-143483"/>
            <a:ext cx="10364451" cy="1596177"/>
          </a:xfrm>
        </p:spPr>
        <p:txBody>
          <a:bodyPr>
            <a:normAutofit/>
          </a:bodyPr>
          <a:lstStyle/>
          <a:p>
            <a:r>
              <a:rPr lang="ru-RU" sz="4400" b="1" i="1" cap="none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Упражнения на дыхание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25236"/>
            <a:ext cx="9545781" cy="541280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107" y="1025236"/>
            <a:ext cx="9545781" cy="5412804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25236"/>
            <a:ext cx="9545781" cy="5412804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53" y="1025236"/>
            <a:ext cx="9545781" cy="541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276</TotalTime>
  <Words>221</Words>
  <Application>Microsoft Office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Tw Cen MT</vt:lpstr>
      <vt:lpstr>Verdana</vt:lpstr>
      <vt:lpstr>Капля</vt:lpstr>
      <vt:lpstr>Подвижные игры  для детей  6 - 7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на дыхание</vt:lpstr>
      <vt:lpstr>Упражнения на дыхание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с детьми  4-5 лет дома</dc:title>
  <dc:creator>X</dc:creator>
  <cp:lastModifiedBy>Анна Фомина</cp:lastModifiedBy>
  <cp:revision>57</cp:revision>
  <dcterms:created xsi:type="dcterms:W3CDTF">2020-04-07T11:55:59Z</dcterms:created>
  <dcterms:modified xsi:type="dcterms:W3CDTF">2021-10-31T19:04:22Z</dcterms:modified>
</cp:coreProperties>
</file>