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7" r:id="rId4"/>
    <p:sldId id="264" r:id="rId5"/>
    <p:sldId id="256" r:id="rId6"/>
    <p:sldId id="259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в работе по физическому развитию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0b8a00f4562f02f1e2de4f8d9980d93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0358" y="2249488"/>
            <a:ext cx="6483283" cy="43243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Ребята, сейчас я вам прочитаю стишок, а вы послушайте и угадайте, о чём говорится в этом стихотворении?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23081" y="2132856"/>
            <a:ext cx="8229600" cy="432511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«Мой весёлый звонкий мяч,</a:t>
            </a:r>
            <a:b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Ты куда умчался вскачь?</a:t>
            </a:r>
            <a:b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Жёлтый, красный, голубой</a:t>
            </a:r>
            <a:b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 угнаться за тобой»</a:t>
            </a:r>
            <a:b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нашего занятия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«Мой веселый звонкий мячик»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старшей группы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играть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мячом.</a:t>
            </a:r>
          </a:p>
          <a:p>
            <a:pPr marL="109728" indent="0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детей ходить и бегать за воспитателем, упражнять в умении бегать на носочках, укрепить умение становиться в круг; научить бросать мяч вперед двумя руками из-за головы, ловить мяч, брошенный воспитателем и бросать его обратно.</a:t>
            </a:r>
          </a:p>
          <a:p>
            <a:pPr marL="109728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- развить умение быстроты, координации движений, ловкости, умение ориентироваться в пространстве.</a:t>
            </a:r>
          </a:p>
          <a:p>
            <a:pPr marL="109728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 - воспитать положительное отношение к занятиям физическими упражнениями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2" name="Содержимое 3" descr="700-n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1217" y="362000"/>
            <a:ext cx="1872207" cy="187220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</a:t>
            </a: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25112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часть.    </a:t>
            </a:r>
          </a:p>
          <a:p>
            <a:pPr marL="109728" indent="0" algn="just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Сегодня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ребята, мы с вами пойдём в гости к мячам. Мячи живут далеко-далеко. Дорога туда не близкая, длинная, долгая и трудная. Я вам помогу найти дорогу. Если вы хотите в гости к мячам, то вставайте за мной, и мы вместе пойдём в гости.  Я пойду впереди, а вы идите за мной друг за другом. Вот так, идём красиво. Смотрим вперед, спина прямая, голову держим прямо, руками помогаем, ноги повыше поднимаем. Вот как красиво мы идём. Молодцы!</a:t>
            </a:r>
          </a:p>
          <a:p>
            <a:pPr marL="109728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Чтобы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опоздать в гости, надо поторопиться. Побежали-побежали на носочках, руки сжали в кулак, смотрим вперёд.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</a:p>
          <a:p>
            <a:pPr marL="109728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Обще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упражнения.</a:t>
            </a:r>
          </a:p>
          <a:p>
            <a:pPr marL="109728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часть. Основная.</a:t>
            </a:r>
          </a:p>
          <a:p>
            <a:pPr marL="109728" indent="0"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Упражнения:</a:t>
            </a:r>
          </a:p>
          <a:p>
            <a:pPr marL="109728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Бросок мяча вверх двумя руками.</a:t>
            </a:r>
          </a:p>
          <a:p>
            <a:pPr marL="109728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Бросок мяча вверх с хлопком ( 1-2 хлопка)</a:t>
            </a:r>
          </a:p>
          <a:p>
            <a:pPr marL="109728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Отбивание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мяча о пол двумя руками на месте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часть. Подвижная игра « Атомы и молекулы»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873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"/>
            <a:ext cx="8458200" cy="8572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1. Бросок мяча вверх и ловля его двумя руками.</a:t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физо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071546"/>
            <a:ext cx="4300727" cy="57864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Бросок мяча вверх с хлопком</a:t>
            </a:r>
            <a:endParaRPr lang="ru-RU" sz="2800" dirty="0"/>
          </a:p>
        </p:txBody>
      </p:sp>
      <p:pic>
        <p:nvPicPr>
          <p:cNvPr id="4" name="Содержимое 3" descr="hello_html_m6d42346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285860"/>
            <a:ext cx="7000924" cy="521497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Отбивание мяча о пол двумя руками  на месте</a:t>
            </a:r>
            <a:endParaRPr lang="ru-RU" sz="3200" dirty="0"/>
          </a:p>
        </p:txBody>
      </p:sp>
      <p:pic>
        <p:nvPicPr>
          <p:cNvPr id="6" name="Содержимое 5" descr="kartin011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59" y="1357298"/>
            <a:ext cx="4331737" cy="550070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 ребята!! Наши задания выполнены!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8407" y="1412776"/>
            <a:ext cx="5547185" cy="461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938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321" y="45448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конце нашего занятия подвижная игра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«Атомы и молекулы»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7321" y="1556792"/>
            <a:ext cx="8217095" cy="43243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86</TotalTime>
  <Words>217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Georgia</vt:lpstr>
      <vt:lpstr>Times New Roman</vt:lpstr>
      <vt:lpstr>Trebuchet MS</vt:lpstr>
      <vt:lpstr>Wingdings 2</vt:lpstr>
      <vt:lpstr>Городская</vt:lpstr>
      <vt:lpstr>Использование ИКТ в работе по физическому развитию</vt:lpstr>
      <vt:lpstr>        Ребята, сейчас я вам прочитаю стишок, а вы послушайте и угадайте, о чём говорится в этом стихотворении? </vt:lpstr>
      <vt:lpstr>                        Тема нашего занятия  «Мой веселый звонкий мячик» Для детей старшей группы    </vt:lpstr>
      <vt:lpstr>Ход занятия</vt:lpstr>
      <vt:lpstr>1. Бросок мяча вверх и ловля его двумя руками. </vt:lpstr>
      <vt:lpstr>2. Бросок мяча вверх с хлопком</vt:lpstr>
      <vt:lpstr>3. Отбивание мяча о пол двумя руками  на месте</vt:lpstr>
      <vt:lpstr>Молодцы ребята!! Наши задания выполнены!</vt:lpstr>
      <vt:lpstr>И в конце нашего занятия подвижная игра. «Атомы и молекулы»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на занятие по физической культуре </dc:title>
  <dc:creator>user</dc:creator>
  <cp:lastModifiedBy>Учетная запись Майкрософт</cp:lastModifiedBy>
  <cp:revision>10</cp:revision>
  <dcterms:created xsi:type="dcterms:W3CDTF">2021-03-18T05:16:51Z</dcterms:created>
  <dcterms:modified xsi:type="dcterms:W3CDTF">2021-10-31T09:56:32Z</dcterms:modified>
</cp:coreProperties>
</file>