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EB7939"/>
    <a:srgbClr val="F7AE85"/>
    <a:srgbClr val="DE5D16"/>
    <a:srgbClr val="CC0000"/>
    <a:srgbClr val="EA561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526127-0A16-4F69-917F-8F5648DBB0D2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</dgm:pt>
    <dgm:pt modelId="{71E344BE-F7AF-4739-9E7B-45CF1BF727E2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smtClean="0"/>
            <a:t>Цели и задачи</a:t>
          </a:r>
          <a:endParaRPr lang="ru-RU" dirty="0"/>
        </a:p>
      </dgm:t>
    </dgm:pt>
    <dgm:pt modelId="{A62F7E79-4408-4C45-AFF6-80D7E63D3DEF}" type="parTrans" cxnId="{CF1EA6D9-4D81-4062-B148-7BDE3FD81E2A}">
      <dgm:prSet/>
      <dgm:spPr/>
      <dgm:t>
        <a:bodyPr/>
        <a:lstStyle/>
        <a:p>
          <a:endParaRPr lang="ru-RU"/>
        </a:p>
      </dgm:t>
    </dgm:pt>
    <dgm:pt modelId="{62F31147-DC67-4D25-91F4-C05AB53A9E2B}" type="sibTrans" cxnId="{CF1EA6D9-4D81-4062-B148-7BDE3FD81E2A}">
      <dgm:prSet/>
      <dgm:spPr/>
      <dgm:t>
        <a:bodyPr/>
        <a:lstStyle/>
        <a:p>
          <a:endParaRPr lang="ru-RU"/>
        </a:p>
      </dgm:t>
    </dgm:pt>
    <dgm:pt modelId="{BEC8CFC2-7780-47D0-A720-64427540DA04}">
      <dgm:prSet phldrT="[Текст]"/>
      <dgm:spPr/>
      <dgm:t>
        <a:bodyPr/>
        <a:lstStyle/>
        <a:p>
          <a:r>
            <a:rPr lang="ru-RU" dirty="0" smtClean="0"/>
            <a:t>Общие сведения</a:t>
          </a:r>
          <a:endParaRPr lang="ru-RU" dirty="0"/>
        </a:p>
      </dgm:t>
    </dgm:pt>
    <dgm:pt modelId="{C3D277AE-A91E-45D8-994E-7429E0BEFDB7}" type="parTrans" cxnId="{1D2E4858-D3B1-4F69-B399-E719A2881C05}">
      <dgm:prSet/>
      <dgm:spPr/>
      <dgm:t>
        <a:bodyPr/>
        <a:lstStyle/>
        <a:p>
          <a:endParaRPr lang="ru-RU"/>
        </a:p>
      </dgm:t>
    </dgm:pt>
    <dgm:pt modelId="{4FBF6044-0B97-4EB7-8017-A0F58CE12116}" type="sibTrans" cxnId="{1D2E4858-D3B1-4F69-B399-E719A2881C05}">
      <dgm:prSet/>
      <dgm:spPr/>
      <dgm:t>
        <a:bodyPr/>
        <a:lstStyle/>
        <a:p>
          <a:endParaRPr lang="ru-RU"/>
        </a:p>
      </dgm:t>
    </dgm:pt>
    <dgm:pt modelId="{8747D78E-A938-405B-AEBA-D7CE53021615}">
      <dgm:prSet phldrT="[Текст]"/>
      <dgm:spPr/>
      <dgm:t>
        <a:bodyPr/>
        <a:lstStyle/>
        <a:p>
          <a:r>
            <a:rPr lang="ru-RU" dirty="0" smtClean="0"/>
            <a:t>Сценарий полета</a:t>
          </a:r>
          <a:endParaRPr lang="ru-RU" dirty="0"/>
        </a:p>
      </dgm:t>
    </dgm:pt>
    <dgm:pt modelId="{3D31C2C4-3961-4517-B711-44A86C893814}" type="parTrans" cxnId="{A91E3A13-8DA4-4551-89EB-37DDC80C21DF}">
      <dgm:prSet/>
      <dgm:spPr/>
      <dgm:t>
        <a:bodyPr/>
        <a:lstStyle/>
        <a:p>
          <a:endParaRPr lang="ru-RU"/>
        </a:p>
      </dgm:t>
    </dgm:pt>
    <dgm:pt modelId="{20CECA9F-161B-48A7-8162-1C355E3BAD53}" type="sibTrans" cxnId="{A91E3A13-8DA4-4551-89EB-37DDC80C21DF}">
      <dgm:prSet/>
      <dgm:spPr/>
      <dgm:t>
        <a:bodyPr/>
        <a:lstStyle/>
        <a:p>
          <a:endParaRPr lang="ru-RU"/>
        </a:p>
      </dgm:t>
    </dgm:pt>
    <dgm:pt modelId="{E62483DD-E147-4939-A564-FE5CA081B3FA}">
      <dgm:prSet phldrT="[Текст]"/>
      <dgm:spPr>
        <a:solidFill>
          <a:srgbClr val="F7AE85"/>
        </a:solidFill>
      </dgm:spPr>
      <dgm:t>
        <a:bodyPr/>
        <a:lstStyle/>
        <a:p>
          <a:r>
            <a:rPr lang="ru-RU" dirty="0" smtClean="0"/>
            <a:t>Формула Циолковского</a:t>
          </a:r>
          <a:endParaRPr lang="ru-RU" dirty="0"/>
        </a:p>
      </dgm:t>
    </dgm:pt>
    <dgm:pt modelId="{2666594F-867D-43C5-A914-C59D6F27DCB6}" type="parTrans" cxnId="{21A9EAE2-9983-418C-97D3-4FA56CDBA470}">
      <dgm:prSet/>
      <dgm:spPr/>
      <dgm:t>
        <a:bodyPr/>
        <a:lstStyle/>
        <a:p>
          <a:endParaRPr lang="ru-RU"/>
        </a:p>
      </dgm:t>
    </dgm:pt>
    <dgm:pt modelId="{C7DA0207-6EE7-4921-9CC7-3B2167F013AF}" type="sibTrans" cxnId="{21A9EAE2-9983-418C-97D3-4FA56CDBA470}">
      <dgm:prSet/>
      <dgm:spPr/>
      <dgm:t>
        <a:bodyPr/>
        <a:lstStyle/>
        <a:p>
          <a:endParaRPr lang="ru-RU"/>
        </a:p>
      </dgm:t>
    </dgm:pt>
    <dgm:pt modelId="{0D9A4716-82E6-47B0-AFAC-F918E7310CBC}" type="pres">
      <dgm:prSet presAssocID="{C8526127-0A16-4F69-917F-8F5648DBB0D2}" presName="Name0" presStyleCnt="0">
        <dgm:presLayoutVars>
          <dgm:dir/>
          <dgm:animLvl val="lvl"/>
          <dgm:resizeHandles val="exact"/>
        </dgm:presLayoutVars>
      </dgm:prSet>
      <dgm:spPr/>
    </dgm:pt>
    <dgm:pt modelId="{27C6424F-41ED-4E9D-ACAC-7A27EA550F75}" type="pres">
      <dgm:prSet presAssocID="{71E344BE-F7AF-4739-9E7B-45CF1BF727E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5B4AB-730A-4548-8D0E-C41D5E08D1E0}" type="pres">
      <dgm:prSet presAssocID="{62F31147-DC67-4D25-91F4-C05AB53A9E2B}" presName="parTxOnlySpace" presStyleCnt="0"/>
      <dgm:spPr/>
    </dgm:pt>
    <dgm:pt modelId="{085E2C00-8C25-480B-8AEF-E66BCED1A4D9}" type="pres">
      <dgm:prSet presAssocID="{BEC8CFC2-7780-47D0-A720-64427540DA0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8A990-5076-46C0-95BB-5748EE05647A}" type="pres">
      <dgm:prSet presAssocID="{4FBF6044-0B97-4EB7-8017-A0F58CE12116}" presName="parTxOnlySpace" presStyleCnt="0"/>
      <dgm:spPr/>
    </dgm:pt>
    <dgm:pt modelId="{C75D9938-34B2-4C7B-907A-D17D6E9B2E3B}" type="pres">
      <dgm:prSet presAssocID="{8747D78E-A938-405B-AEBA-D7CE5302161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AE31EF-8595-44AA-B8D6-B38152863941}" type="pres">
      <dgm:prSet presAssocID="{20CECA9F-161B-48A7-8162-1C355E3BAD53}" presName="parTxOnlySpace" presStyleCnt="0"/>
      <dgm:spPr/>
    </dgm:pt>
    <dgm:pt modelId="{7C732CB5-D0B1-46C3-9C6F-26B4E33F4585}" type="pres">
      <dgm:prSet presAssocID="{E62483DD-E147-4939-A564-FE5CA081B3FA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138BBD-28A2-4A37-9799-672BECA8BBA5}" type="presOf" srcId="{71E344BE-F7AF-4739-9E7B-45CF1BF727E2}" destId="{27C6424F-41ED-4E9D-ACAC-7A27EA550F75}" srcOrd="0" destOrd="0" presId="urn:microsoft.com/office/officeart/2005/8/layout/chevron1"/>
    <dgm:cxn modelId="{21A9EAE2-9983-418C-97D3-4FA56CDBA470}" srcId="{C8526127-0A16-4F69-917F-8F5648DBB0D2}" destId="{E62483DD-E147-4939-A564-FE5CA081B3FA}" srcOrd="3" destOrd="0" parTransId="{2666594F-867D-43C5-A914-C59D6F27DCB6}" sibTransId="{C7DA0207-6EE7-4921-9CC7-3B2167F013AF}"/>
    <dgm:cxn modelId="{1D2E4858-D3B1-4F69-B399-E719A2881C05}" srcId="{C8526127-0A16-4F69-917F-8F5648DBB0D2}" destId="{BEC8CFC2-7780-47D0-A720-64427540DA04}" srcOrd="1" destOrd="0" parTransId="{C3D277AE-A91E-45D8-994E-7429E0BEFDB7}" sibTransId="{4FBF6044-0B97-4EB7-8017-A0F58CE12116}"/>
    <dgm:cxn modelId="{1692499D-27E8-4DED-A5AB-5D93BA10E4D8}" type="presOf" srcId="{8747D78E-A938-405B-AEBA-D7CE53021615}" destId="{C75D9938-34B2-4C7B-907A-D17D6E9B2E3B}" srcOrd="0" destOrd="0" presId="urn:microsoft.com/office/officeart/2005/8/layout/chevron1"/>
    <dgm:cxn modelId="{D3C19DC7-FC31-4AC7-BB98-A19673AE41FD}" type="presOf" srcId="{E62483DD-E147-4939-A564-FE5CA081B3FA}" destId="{7C732CB5-D0B1-46C3-9C6F-26B4E33F4585}" srcOrd="0" destOrd="0" presId="urn:microsoft.com/office/officeart/2005/8/layout/chevron1"/>
    <dgm:cxn modelId="{A91E3A13-8DA4-4551-89EB-37DDC80C21DF}" srcId="{C8526127-0A16-4F69-917F-8F5648DBB0D2}" destId="{8747D78E-A938-405B-AEBA-D7CE53021615}" srcOrd="2" destOrd="0" parTransId="{3D31C2C4-3961-4517-B711-44A86C893814}" sibTransId="{20CECA9F-161B-48A7-8162-1C355E3BAD53}"/>
    <dgm:cxn modelId="{A1674116-D89E-4469-BEAA-6BF6640BBA15}" type="presOf" srcId="{C8526127-0A16-4F69-917F-8F5648DBB0D2}" destId="{0D9A4716-82E6-47B0-AFAC-F918E7310CBC}" srcOrd="0" destOrd="0" presId="urn:microsoft.com/office/officeart/2005/8/layout/chevron1"/>
    <dgm:cxn modelId="{CF1EA6D9-4D81-4062-B148-7BDE3FD81E2A}" srcId="{C8526127-0A16-4F69-917F-8F5648DBB0D2}" destId="{71E344BE-F7AF-4739-9E7B-45CF1BF727E2}" srcOrd="0" destOrd="0" parTransId="{A62F7E79-4408-4C45-AFF6-80D7E63D3DEF}" sibTransId="{62F31147-DC67-4D25-91F4-C05AB53A9E2B}"/>
    <dgm:cxn modelId="{B5FE773A-AA4A-433A-8B59-6A5FC35C7F44}" type="presOf" srcId="{BEC8CFC2-7780-47D0-A720-64427540DA04}" destId="{085E2C00-8C25-480B-8AEF-E66BCED1A4D9}" srcOrd="0" destOrd="0" presId="urn:microsoft.com/office/officeart/2005/8/layout/chevron1"/>
    <dgm:cxn modelId="{ADBA822C-7435-45F0-8BFE-9582997E872C}" type="presParOf" srcId="{0D9A4716-82E6-47B0-AFAC-F918E7310CBC}" destId="{27C6424F-41ED-4E9D-ACAC-7A27EA550F75}" srcOrd="0" destOrd="0" presId="urn:microsoft.com/office/officeart/2005/8/layout/chevron1"/>
    <dgm:cxn modelId="{706DDFAD-0491-4D86-9EB2-524878AA51E7}" type="presParOf" srcId="{0D9A4716-82E6-47B0-AFAC-F918E7310CBC}" destId="{4705B4AB-730A-4548-8D0E-C41D5E08D1E0}" srcOrd="1" destOrd="0" presId="urn:microsoft.com/office/officeart/2005/8/layout/chevron1"/>
    <dgm:cxn modelId="{44F592A9-6D33-4EF8-AE82-C92149F08624}" type="presParOf" srcId="{0D9A4716-82E6-47B0-AFAC-F918E7310CBC}" destId="{085E2C00-8C25-480B-8AEF-E66BCED1A4D9}" srcOrd="2" destOrd="0" presId="urn:microsoft.com/office/officeart/2005/8/layout/chevron1"/>
    <dgm:cxn modelId="{B874D769-D52D-415C-A0DA-4C751A8F62A4}" type="presParOf" srcId="{0D9A4716-82E6-47B0-AFAC-F918E7310CBC}" destId="{7608A990-5076-46C0-95BB-5748EE05647A}" srcOrd="3" destOrd="0" presId="urn:microsoft.com/office/officeart/2005/8/layout/chevron1"/>
    <dgm:cxn modelId="{2C0FBD22-A8EE-4B63-B57E-C96BBEF0F200}" type="presParOf" srcId="{0D9A4716-82E6-47B0-AFAC-F918E7310CBC}" destId="{C75D9938-34B2-4C7B-907A-D17D6E9B2E3B}" srcOrd="4" destOrd="0" presId="urn:microsoft.com/office/officeart/2005/8/layout/chevron1"/>
    <dgm:cxn modelId="{FC31FA62-299C-4D06-8012-7A502B53C0C0}" type="presParOf" srcId="{0D9A4716-82E6-47B0-AFAC-F918E7310CBC}" destId="{91AE31EF-8595-44AA-B8D6-B38152863941}" srcOrd="5" destOrd="0" presId="urn:microsoft.com/office/officeart/2005/8/layout/chevron1"/>
    <dgm:cxn modelId="{A71D85C5-20DA-4AEA-B7FD-7D3C5BB6CF3E}" type="presParOf" srcId="{0D9A4716-82E6-47B0-AFAC-F918E7310CBC}" destId="{7C732CB5-D0B1-46C3-9C6F-26B4E33F4585}" srcOrd="6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526127-0A16-4F69-917F-8F5648DBB0D2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</dgm:pt>
    <dgm:pt modelId="{71E344BE-F7AF-4739-9E7B-45CF1BF727E2}">
      <dgm:prSet phldrT="[Текст]"/>
      <dgm:spPr/>
      <dgm:t>
        <a:bodyPr/>
        <a:lstStyle/>
        <a:p>
          <a:r>
            <a:rPr lang="ru-RU" dirty="0" smtClean="0"/>
            <a:t>Цели и задачи</a:t>
          </a:r>
          <a:endParaRPr lang="ru-RU" dirty="0"/>
        </a:p>
      </dgm:t>
    </dgm:pt>
    <dgm:pt modelId="{A62F7E79-4408-4C45-AFF6-80D7E63D3DEF}" type="parTrans" cxnId="{CF1EA6D9-4D81-4062-B148-7BDE3FD81E2A}">
      <dgm:prSet/>
      <dgm:spPr/>
      <dgm:t>
        <a:bodyPr/>
        <a:lstStyle/>
        <a:p>
          <a:endParaRPr lang="ru-RU"/>
        </a:p>
      </dgm:t>
    </dgm:pt>
    <dgm:pt modelId="{62F31147-DC67-4D25-91F4-C05AB53A9E2B}" type="sibTrans" cxnId="{CF1EA6D9-4D81-4062-B148-7BDE3FD81E2A}">
      <dgm:prSet/>
      <dgm:spPr/>
      <dgm:t>
        <a:bodyPr/>
        <a:lstStyle/>
        <a:p>
          <a:endParaRPr lang="ru-RU"/>
        </a:p>
      </dgm:t>
    </dgm:pt>
    <dgm:pt modelId="{BEC8CFC2-7780-47D0-A720-64427540DA04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smtClean="0"/>
            <a:t>Общие сведения</a:t>
          </a:r>
          <a:endParaRPr lang="ru-RU" dirty="0"/>
        </a:p>
      </dgm:t>
    </dgm:pt>
    <dgm:pt modelId="{C3D277AE-A91E-45D8-994E-7429E0BEFDB7}" type="parTrans" cxnId="{1D2E4858-D3B1-4F69-B399-E719A2881C05}">
      <dgm:prSet/>
      <dgm:spPr/>
      <dgm:t>
        <a:bodyPr/>
        <a:lstStyle/>
        <a:p>
          <a:endParaRPr lang="ru-RU"/>
        </a:p>
      </dgm:t>
    </dgm:pt>
    <dgm:pt modelId="{4FBF6044-0B97-4EB7-8017-A0F58CE12116}" type="sibTrans" cxnId="{1D2E4858-D3B1-4F69-B399-E719A2881C05}">
      <dgm:prSet/>
      <dgm:spPr/>
      <dgm:t>
        <a:bodyPr/>
        <a:lstStyle/>
        <a:p>
          <a:endParaRPr lang="ru-RU"/>
        </a:p>
      </dgm:t>
    </dgm:pt>
    <dgm:pt modelId="{8747D78E-A938-405B-AEBA-D7CE53021615}">
      <dgm:prSet phldrT="[Текст]"/>
      <dgm:spPr/>
      <dgm:t>
        <a:bodyPr/>
        <a:lstStyle/>
        <a:p>
          <a:r>
            <a:rPr lang="ru-RU" dirty="0" smtClean="0"/>
            <a:t>Сценарий полета</a:t>
          </a:r>
          <a:endParaRPr lang="ru-RU" dirty="0"/>
        </a:p>
      </dgm:t>
    </dgm:pt>
    <dgm:pt modelId="{3D31C2C4-3961-4517-B711-44A86C893814}" type="parTrans" cxnId="{A91E3A13-8DA4-4551-89EB-37DDC80C21DF}">
      <dgm:prSet/>
      <dgm:spPr/>
      <dgm:t>
        <a:bodyPr/>
        <a:lstStyle/>
        <a:p>
          <a:endParaRPr lang="ru-RU"/>
        </a:p>
      </dgm:t>
    </dgm:pt>
    <dgm:pt modelId="{20CECA9F-161B-48A7-8162-1C355E3BAD53}" type="sibTrans" cxnId="{A91E3A13-8DA4-4551-89EB-37DDC80C21DF}">
      <dgm:prSet/>
      <dgm:spPr/>
      <dgm:t>
        <a:bodyPr/>
        <a:lstStyle/>
        <a:p>
          <a:endParaRPr lang="ru-RU"/>
        </a:p>
      </dgm:t>
    </dgm:pt>
    <dgm:pt modelId="{E62483DD-E147-4939-A564-FE5CA081B3FA}">
      <dgm:prSet phldrT="[Текст]"/>
      <dgm:spPr>
        <a:solidFill>
          <a:srgbClr val="F7AE85"/>
        </a:solidFill>
      </dgm:spPr>
      <dgm:t>
        <a:bodyPr/>
        <a:lstStyle/>
        <a:p>
          <a:r>
            <a:rPr lang="ru-RU" dirty="0" smtClean="0"/>
            <a:t>Формула Циолковского</a:t>
          </a:r>
          <a:endParaRPr lang="ru-RU" dirty="0"/>
        </a:p>
      </dgm:t>
    </dgm:pt>
    <dgm:pt modelId="{2666594F-867D-43C5-A914-C59D6F27DCB6}" type="parTrans" cxnId="{21A9EAE2-9983-418C-97D3-4FA56CDBA470}">
      <dgm:prSet/>
      <dgm:spPr/>
      <dgm:t>
        <a:bodyPr/>
        <a:lstStyle/>
        <a:p>
          <a:endParaRPr lang="ru-RU"/>
        </a:p>
      </dgm:t>
    </dgm:pt>
    <dgm:pt modelId="{C7DA0207-6EE7-4921-9CC7-3B2167F013AF}" type="sibTrans" cxnId="{21A9EAE2-9983-418C-97D3-4FA56CDBA470}">
      <dgm:prSet/>
      <dgm:spPr/>
      <dgm:t>
        <a:bodyPr/>
        <a:lstStyle/>
        <a:p>
          <a:endParaRPr lang="ru-RU"/>
        </a:p>
      </dgm:t>
    </dgm:pt>
    <dgm:pt modelId="{0D9A4716-82E6-47B0-AFAC-F918E7310CBC}" type="pres">
      <dgm:prSet presAssocID="{C8526127-0A16-4F69-917F-8F5648DBB0D2}" presName="Name0" presStyleCnt="0">
        <dgm:presLayoutVars>
          <dgm:dir/>
          <dgm:animLvl val="lvl"/>
          <dgm:resizeHandles val="exact"/>
        </dgm:presLayoutVars>
      </dgm:prSet>
      <dgm:spPr/>
    </dgm:pt>
    <dgm:pt modelId="{27C6424F-41ED-4E9D-ACAC-7A27EA550F75}" type="pres">
      <dgm:prSet presAssocID="{71E344BE-F7AF-4739-9E7B-45CF1BF727E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5B4AB-730A-4548-8D0E-C41D5E08D1E0}" type="pres">
      <dgm:prSet presAssocID="{62F31147-DC67-4D25-91F4-C05AB53A9E2B}" presName="parTxOnlySpace" presStyleCnt="0"/>
      <dgm:spPr/>
    </dgm:pt>
    <dgm:pt modelId="{085E2C00-8C25-480B-8AEF-E66BCED1A4D9}" type="pres">
      <dgm:prSet presAssocID="{BEC8CFC2-7780-47D0-A720-64427540DA0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8A990-5076-46C0-95BB-5748EE05647A}" type="pres">
      <dgm:prSet presAssocID="{4FBF6044-0B97-4EB7-8017-A0F58CE12116}" presName="parTxOnlySpace" presStyleCnt="0"/>
      <dgm:spPr/>
    </dgm:pt>
    <dgm:pt modelId="{C75D9938-34B2-4C7B-907A-D17D6E9B2E3B}" type="pres">
      <dgm:prSet presAssocID="{8747D78E-A938-405B-AEBA-D7CE5302161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AE31EF-8595-44AA-B8D6-B38152863941}" type="pres">
      <dgm:prSet presAssocID="{20CECA9F-161B-48A7-8162-1C355E3BAD53}" presName="parTxOnlySpace" presStyleCnt="0"/>
      <dgm:spPr/>
    </dgm:pt>
    <dgm:pt modelId="{7C732CB5-D0B1-46C3-9C6F-26B4E33F4585}" type="pres">
      <dgm:prSet presAssocID="{E62483DD-E147-4939-A564-FE5CA081B3FA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40A7DC-FA7A-4F61-8E41-EBE3BCDE8B0B}" type="presOf" srcId="{8747D78E-A938-405B-AEBA-D7CE53021615}" destId="{C75D9938-34B2-4C7B-907A-D17D6E9B2E3B}" srcOrd="0" destOrd="0" presId="urn:microsoft.com/office/officeart/2005/8/layout/chevron1"/>
    <dgm:cxn modelId="{21A9EAE2-9983-418C-97D3-4FA56CDBA470}" srcId="{C8526127-0A16-4F69-917F-8F5648DBB0D2}" destId="{E62483DD-E147-4939-A564-FE5CA081B3FA}" srcOrd="3" destOrd="0" parTransId="{2666594F-867D-43C5-A914-C59D6F27DCB6}" sibTransId="{C7DA0207-6EE7-4921-9CC7-3B2167F013AF}"/>
    <dgm:cxn modelId="{1D2E4858-D3B1-4F69-B399-E719A2881C05}" srcId="{C8526127-0A16-4F69-917F-8F5648DBB0D2}" destId="{BEC8CFC2-7780-47D0-A720-64427540DA04}" srcOrd="1" destOrd="0" parTransId="{C3D277AE-A91E-45D8-994E-7429E0BEFDB7}" sibTransId="{4FBF6044-0B97-4EB7-8017-A0F58CE12116}"/>
    <dgm:cxn modelId="{AA1862AD-028D-43B9-B91B-B228DE4DA771}" type="presOf" srcId="{E62483DD-E147-4939-A564-FE5CA081B3FA}" destId="{7C732CB5-D0B1-46C3-9C6F-26B4E33F4585}" srcOrd="0" destOrd="0" presId="urn:microsoft.com/office/officeart/2005/8/layout/chevron1"/>
    <dgm:cxn modelId="{EAB7A77D-9541-4AEA-82A4-D2F4729DCC60}" type="presOf" srcId="{71E344BE-F7AF-4739-9E7B-45CF1BF727E2}" destId="{27C6424F-41ED-4E9D-ACAC-7A27EA550F75}" srcOrd="0" destOrd="0" presId="urn:microsoft.com/office/officeart/2005/8/layout/chevron1"/>
    <dgm:cxn modelId="{A91E3A13-8DA4-4551-89EB-37DDC80C21DF}" srcId="{C8526127-0A16-4F69-917F-8F5648DBB0D2}" destId="{8747D78E-A938-405B-AEBA-D7CE53021615}" srcOrd="2" destOrd="0" parTransId="{3D31C2C4-3961-4517-B711-44A86C893814}" sibTransId="{20CECA9F-161B-48A7-8162-1C355E3BAD53}"/>
    <dgm:cxn modelId="{0712DB29-C5AF-4547-94E4-4ED1D73DD02C}" type="presOf" srcId="{C8526127-0A16-4F69-917F-8F5648DBB0D2}" destId="{0D9A4716-82E6-47B0-AFAC-F918E7310CBC}" srcOrd="0" destOrd="0" presId="urn:microsoft.com/office/officeart/2005/8/layout/chevron1"/>
    <dgm:cxn modelId="{CF1EA6D9-4D81-4062-B148-7BDE3FD81E2A}" srcId="{C8526127-0A16-4F69-917F-8F5648DBB0D2}" destId="{71E344BE-F7AF-4739-9E7B-45CF1BF727E2}" srcOrd="0" destOrd="0" parTransId="{A62F7E79-4408-4C45-AFF6-80D7E63D3DEF}" sibTransId="{62F31147-DC67-4D25-91F4-C05AB53A9E2B}"/>
    <dgm:cxn modelId="{A8AACFE8-7990-4A47-A068-F9C0D47306A7}" type="presOf" srcId="{BEC8CFC2-7780-47D0-A720-64427540DA04}" destId="{085E2C00-8C25-480B-8AEF-E66BCED1A4D9}" srcOrd="0" destOrd="0" presId="urn:microsoft.com/office/officeart/2005/8/layout/chevron1"/>
    <dgm:cxn modelId="{9B48C6A2-C7C7-4661-9186-5661F588B3B5}" type="presParOf" srcId="{0D9A4716-82E6-47B0-AFAC-F918E7310CBC}" destId="{27C6424F-41ED-4E9D-ACAC-7A27EA550F75}" srcOrd="0" destOrd="0" presId="urn:microsoft.com/office/officeart/2005/8/layout/chevron1"/>
    <dgm:cxn modelId="{FB8E128D-0683-41E6-85FA-B82CC9CE5015}" type="presParOf" srcId="{0D9A4716-82E6-47B0-AFAC-F918E7310CBC}" destId="{4705B4AB-730A-4548-8D0E-C41D5E08D1E0}" srcOrd="1" destOrd="0" presId="urn:microsoft.com/office/officeart/2005/8/layout/chevron1"/>
    <dgm:cxn modelId="{FF80B598-AAF8-4526-B1A6-D79F45BAA8DF}" type="presParOf" srcId="{0D9A4716-82E6-47B0-AFAC-F918E7310CBC}" destId="{085E2C00-8C25-480B-8AEF-E66BCED1A4D9}" srcOrd="2" destOrd="0" presId="urn:microsoft.com/office/officeart/2005/8/layout/chevron1"/>
    <dgm:cxn modelId="{EEEF757A-DE7B-4CB6-AB77-B805EFA5518E}" type="presParOf" srcId="{0D9A4716-82E6-47B0-AFAC-F918E7310CBC}" destId="{7608A990-5076-46C0-95BB-5748EE05647A}" srcOrd="3" destOrd="0" presId="urn:microsoft.com/office/officeart/2005/8/layout/chevron1"/>
    <dgm:cxn modelId="{5A546285-B199-447F-9E30-574CDBDF94AD}" type="presParOf" srcId="{0D9A4716-82E6-47B0-AFAC-F918E7310CBC}" destId="{C75D9938-34B2-4C7B-907A-D17D6E9B2E3B}" srcOrd="4" destOrd="0" presId="urn:microsoft.com/office/officeart/2005/8/layout/chevron1"/>
    <dgm:cxn modelId="{A42D11CA-5E9B-412D-9690-A03A77964BC3}" type="presParOf" srcId="{0D9A4716-82E6-47B0-AFAC-F918E7310CBC}" destId="{91AE31EF-8595-44AA-B8D6-B38152863941}" srcOrd="5" destOrd="0" presId="urn:microsoft.com/office/officeart/2005/8/layout/chevron1"/>
    <dgm:cxn modelId="{C616E8A2-08E6-482D-861C-374E49748549}" type="presParOf" srcId="{0D9A4716-82E6-47B0-AFAC-F918E7310CBC}" destId="{7C732CB5-D0B1-46C3-9C6F-26B4E33F4585}" srcOrd="6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526127-0A16-4F69-917F-8F5648DBB0D2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</dgm:pt>
    <dgm:pt modelId="{71E344BE-F7AF-4739-9E7B-45CF1BF727E2}">
      <dgm:prSet phldrT="[Текст]"/>
      <dgm:spPr/>
      <dgm:t>
        <a:bodyPr/>
        <a:lstStyle/>
        <a:p>
          <a:r>
            <a:rPr lang="ru-RU" dirty="0" smtClean="0"/>
            <a:t>Цели и задачи</a:t>
          </a:r>
          <a:endParaRPr lang="ru-RU" dirty="0"/>
        </a:p>
      </dgm:t>
    </dgm:pt>
    <dgm:pt modelId="{A62F7E79-4408-4C45-AFF6-80D7E63D3DEF}" type="parTrans" cxnId="{CF1EA6D9-4D81-4062-B148-7BDE3FD81E2A}">
      <dgm:prSet/>
      <dgm:spPr/>
      <dgm:t>
        <a:bodyPr/>
        <a:lstStyle/>
        <a:p>
          <a:endParaRPr lang="ru-RU"/>
        </a:p>
      </dgm:t>
    </dgm:pt>
    <dgm:pt modelId="{62F31147-DC67-4D25-91F4-C05AB53A9E2B}" type="sibTrans" cxnId="{CF1EA6D9-4D81-4062-B148-7BDE3FD81E2A}">
      <dgm:prSet/>
      <dgm:spPr/>
      <dgm:t>
        <a:bodyPr/>
        <a:lstStyle/>
        <a:p>
          <a:endParaRPr lang="ru-RU"/>
        </a:p>
      </dgm:t>
    </dgm:pt>
    <dgm:pt modelId="{BEC8CFC2-7780-47D0-A720-64427540DA04}">
      <dgm:prSet phldrT="[Текст]"/>
      <dgm:spPr/>
      <dgm:t>
        <a:bodyPr/>
        <a:lstStyle/>
        <a:p>
          <a:r>
            <a:rPr lang="ru-RU" dirty="0" smtClean="0"/>
            <a:t>Общие сведения</a:t>
          </a:r>
          <a:endParaRPr lang="ru-RU" dirty="0"/>
        </a:p>
      </dgm:t>
    </dgm:pt>
    <dgm:pt modelId="{C3D277AE-A91E-45D8-994E-7429E0BEFDB7}" type="parTrans" cxnId="{1D2E4858-D3B1-4F69-B399-E719A2881C05}">
      <dgm:prSet/>
      <dgm:spPr/>
      <dgm:t>
        <a:bodyPr/>
        <a:lstStyle/>
        <a:p>
          <a:endParaRPr lang="ru-RU"/>
        </a:p>
      </dgm:t>
    </dgm:pt>
    <dgm:pt modelId="{4FBF6044-0B97-4EB7-8017-A0F58CE12116}" type="sibTrans" cxnId="{1D2E4858-D3B1-4F69-B399-E719A2881C05}">
      <dgm:prSet/>
      <dgm:spPr/>
      <dgm:t>
        <a:bodyPr/>
        <a:lstStyle/>
        <a:p>
          <a:endParaRPr lang="ru-RU"/>
        </a:p>
      </dgm:t>
    </dgm:pt>
    <dgm:pt modelId="{8747D78E-A938-405B-AEBA-D7CE53021615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smtClean="0"/>
            <a:t>Сценарий полета</a:t>
          </a:r>
          <a:endParaRPr lang="ru-RU" dirty="0"/>
        </a:p>
      </dgm:t>
    </dgm:pt>
    <dgm:pt modelId="{3D31C2C4-3961-4517-B711-44A86C893814}" type="parTrans" cxnId="{A91E3A13-8DA4-4551-89EB-37DDC80C21DF}">
      <dgm:prSet/>
      <dgm:spPr/>
      <dgm:t>
        <a:bodyPr/>
        <a:lstStyle/>
        <a:p>
          <a:endParaRPr lang="ru-RU"/>
        </a:p>
      </dgm:t>
    </dgm:pt>
    <dgm:pt modelId="{20CECA9F-161B-48A7-8162-1C355E3BAD53}" type="sibTrans" cxnId="{A91E3A13-8DA4-4551-89EB-37DDC80C21DF}">
      <dgm:prSet/>
      <dgm:spPr/>
      <dgm:t>
        <a:bodyPr/>
        <a:lstStyle/>
        <a:p>
          <a:endParaRPr lang="ru-RU"/>
        </a:p>
      </dgm:t>
    </dgm:pt>
    <dgm:pt modelId="{E62483DD-E147-4939-A564-FE5CA081B3FA}">
      <dgm:prSet phldrT="[Текст]"/>
      <dgm:spPr>
        <a:solidFill>
          <a:srgbClr val="F7AE85"/>
        </a:solidFill>
      </dgm:spPr>
      <dgm:t>
        <a:bodyPr/>
        <a:lstStyle/>
        <a:p>
          <a:r>
            <a:rPr lang="ru-RU" dirty="0" smtClean="0"/>
            <a:t>Формула Циолковского</a:t>
          </a:r>
          <a:endParaRPr lang="ru-RU" dirty="0"/>
        </a:p>
      </dgm:t>
    </dgm:pt>
    <dgm:pt modelId="{2666594F-867D-43C5-A914-C59D6F27DCB6}" type="parTrans" cxnId="{21A9EAE2-9983-418C-97D3-4FA56CDBA470}">
      <dgm:prSet/>
      <dgm:spPr/>
      <dgm:t>
        <a:bodyPr/>
        <a:lstStyle/>
        <a:p>
          <a:endParaRPr lang="ru-RU"/>
        </a:p>
      </dgm:t>
    </dgm:pt>
    <dgm:pt modelId="{C7DA0207-6EE7-4921-9CC7-3B2167F013AF}" type="sibTrans" cxnId="{21A9EAE2-9983-418C-97D3-4FA56CDBA470}">
      <dgm:prSet/>
      <dgm:spPr/>
      <dgm:t>
        <a:bodyPr/>
        <a:lstStyle/>
        <a:p>
          <a:endParaRPr lang="ru-RU"/>
        </a:p>
      </dgm:t>
    </dgm:pt>
    <dgm:pt modelId="{0D9A4716-82E6-47B0-AFAC-F918E7310CBC}" type="pres">
      <dgm:prSet presAssocID="{C8526127-0A16-4F69-917F-8F5648DBB0D2}" presName="Name0" presStyleCnt="0">
        <dgm:presLayoutVars>
          <dgm:dir/>
          <dgm:animLvl val="lvl"/>
          <dgm:resizeHandles val="exact"/>
        </dgm:presLayoutVars>
      </dgm:prSet>
      <dgm:spPr/>
    </dgm:pt>
    <dgm:pt modelId="{27C6424F-41ED-4E9D-ACAC-7A27EA550F75}" type="pres">
      <dgm:prSet presAssocID="{71E344BE-F7AF-4739-9E7B-45CF1BF727E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5B4AB-730A-4548-8D0E-C41D5E08D1E0}" type="pres">
      <dgm:prSet presAssocID="{62F31147-DC67-4D25-91F4-C05AB53A9E2B}" presName="parTxOnlySpace" presStyleCnt="0"/>
      <dgm:spPr/>
    </dgm:pt>
    <dgm:pt modelId="{085E2C00-8C25-480B-8AEF-E66BCED1A4D9}" type="pres">
      <dgm:prSet presAssocID="{BEC8CFC2-7780-47D0-A720-64427540DA0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8A990-5076-46C0-95BB-5748EE05647A}" type="pres">
      <dgm:prSet presAssocID="{4FBF6044-0B97-4EB7-8017-A0F58CE12116}" presName="parTxOnlySpace" presStyleCnt="0"/>
      <dgm:spPr/>
    </dgm:pt>
    <dgm:pt modelId="{C75D9938-34B2-4C7B-907A-D17D6E9B2E3B}" type="pres">
      <dgm:prSet presAssocID="{8747D78E-A938-405B-AEBA-D7CE5302161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AE31EF-8595-44AA-B8D6-B38152863941}" type="pres">
      <dgm:prSet presAssocID="{20CECA9F-161B-48A7-8162-1C355E3BAD53}" presName="parTxOnlySpace" presStyleCnt="0"/>
      <dgm:spPr/>
    </dgm:pt>
    <dgm:pt modelId="{7C732CB5-D0B1-46C3-9C6F-26B4E33F4585}" type="pres">
      <dgm:prSet presAssocID="{E62483DD-E147-4939-A564-FE5CA081B3FA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A9EAE2-9983-418C-97D3-4FA56CDBA470}" srcId="{C8526127-0A16-4F69-917F-8F5648DBB0D2}" destId="{E62483DD-E147-4939-A564-FE5CA081B3FA}" srcOrd="3" destOrd="0" parTransId="{2666594F-867D-43C5-A914-C59D6F27DCB6}" sibTransId="{C7DA0207-6EE7-4921-9CC7-3B2167F013AF}"/>
    <dgm:cxn modelId="{1D2E4858-D3B1-4F69-B399-E719A2881C05}" srcId="{C8526127-0A16-4F69-917F-8F5648DBB0D2}" destId="{BEC8CFC2-7780-47D0-A720-64427540DA04}" srcOrd="1" destOrd="0" parTransId="{C3D277AE-A91E-45D8-994E-7429E0BEFDB7}" sibTransId="{4FBF6044-0B97-4EB7-8017-A0F58CE12116}"/>
    <dgm:cxn modelId="{9F8AB0B1-5417-400A-8316-982563030057}" type="presOf" srcId="{C8526127-0A16-4F69-917F-8F5648DBB0D2}" destId="{0D9A4716-82E6-47B0-AFAC-F918E7310CBC}" srcOrd="0" destOrd="0" presId="urn:microsoft.com/office/officeart/2005/8/layout/chevron1"/>
    <dgm:cxn modelId="{53DBB5C9-CE55-4D54-9633-A52F16A6163B}" type="presOf" srcId="{BEC8CFC2-7780-47D0-A720-64427540DA04}" destId="{085E2C00-8C25-480B-8AEF-E66BCED1A4D9}" srcOrd="0" destOrd="0" presId="urn:microsoft.com/office/officeart/2005/8/layout/chevron1"/>
    <dgm:cxn modelId="{A91E3A13-8DA4-4551-89EB-37DDC80C21DF}" srcId="{C8526127-0A16-4F69-917F-8F5648DBB0D2}" destId="{8747D78E-A938-405B-AEBA-D7CE53021615}" srcOrd="2" destOrd="0" parTransId="{3D31C2C4-3961-4517-B711-44A86C893814}" sibTransId="{20CECA9F-161B-48A7-8162-1C355E3BAD53}"/>
    <dgm:cxn modelId="{CF1EA6D9-4D81-4062-B148-7BDE3FD81E2A}" srcId="{C8526127-0A16-4F69-917F-8F5648DBB0D2}" destId="{71E344BE-F7AF-4739-9E7B-45CF1BF727E2}" srcOrd="0" destOrd="0" parTransId="{A62F7E79-4408-4C45-AFF6-80D7E63D3DEF}" sibTransId="{62F31147-DC67-4D25-91F4-C05AB53A9E2B}"/>
    <dgm:cxn modelId="{5EA0089F-1FFA-4D76-94DF-07335E54138B}" type="presOf" srcId="{E62483DD-E147-4939-A564-FE5CA081B3FA}" destId="{7C732CB5-D0B1-46C3-9C6F-26B4E33F4585}" srcOrd="0" destOrd="0" presId="urn:microsoft.com/office/officeart/2005/8/layout/chevron1"/>
    <dgm:cxn modelId="{8663373F-2DC6-4B3E-8B02-3BFA520C245F}" type="presOf" srcId="{71E344BE-F7AF-4739-9E7B-45CF1BF727E2}" destId="{27C6424F-41ED-4E9D-ACAC-7A27EA550F75}" srcOrd="0" destOrd="0" presId="urn:microsoft.com/office/officeart/2005/8/layout/chevron1"/>
    <dgm:cxn modelId="{23997D83-2D89-4743-ABF2-82CC1859B1B5}" type="presOf" srcId="{8747D78E-A938-405B-AEBA-D7CE53021615}" destId="{C75D9938-34B2-4C7B-907A-D17D6E9B2E3B}" srcOrd="0" destOrd="0" presId="urn:microsoft.com/office/officeart/2005/8/layout/chevron1"/>
    <dgm:cxn modelId="{FFC319E3-8723-4486-91BA-C15FA7C3CFE4}" type="presParOf" srcId="{0D9A4716-82E6-47B0-AFAC-F918E7310CBC}" destId="{27C6424F-41ED-4E9D-ACAC-7A27EA550F75}" srcOrd="0" destOrd="0" presId="urn:microsoft.com/office/officeart/2005/8/layout/chevron1"/>
    <dgm:cxn modelId="{60110CE3-F942-40E7-AA2D-13C3F6F018BB}" type="presParOf" srcId="{0D9A4716-82E6-47B0-AFAC-F918E7310CBC}" destId="{4705B4AB-730A-4548-8D0E-C41D5E08D1E0}" srcOrd="1" destOrd="0" presId="urn:microsoft.com/office/officeart/2005/8/layout/chevron1"/>
    <dgm:cxn modelId="{86E2C250-C6B7-4FFF-B9B3-53EEE003B72C}" type="presParOf" srcId="{0D9A4716-82E6-47B0-AFAC-F918E7310CBC}" destId="{085E2C00-8C25-480B-8AEF-E66BCED1A4D9}" srcOrd="2" destOrd="0" presId="urn:microsoft.com/office/officeart/2005/8/layout/chevron1"/>
    <dgm:cxn modelId="{475888B3-5352-4608-A211-8B476EFAFC3B}" type="presParOf" srcId="{0D9A4716-82E6-47B0-AFAC-F918E7310CBC}" destId="{7608A990-5076-46C0-95BB-5748EE05647A}" srcOrd="3" destOrd="0" presId="urn:microsoft.com/office/officeart/2005/8/layout/chevron1"/>
    <dgm:cxn modelId="{A6FEB8F0-1425-4EC8-9DBC-7D0F5E2BB9D7}" type="presParOf" srcId="{0D9A4716-82E6-47B0-AFAC-F918E7310CBC}" destId="{C75D9938-34B2-4C7B-907A-D17D6E9B2E3B}" srcOrd="4" destOrd="0" presId="urn:microsoft.com/office/officeart/2005/8/layout/chevron1"/>
    <dgm:cxn modelId="{22B9A596-F631-4D64-AA09-616D33B4BDAF}" type="presParOf" srcId="{0D9A4716-82E6-47B0-AFAC-F918E7310CBC}" destId="{91AE31EF-8595-44AA-B8D6-B38152863941}" srcOrd="5" destOrd="0" presId="urn:microsoft.com/office/officeart/2005/8/layout/chevron1"/>
    <dgm:cxn modelId="{23682998-B7FE-4E8B-A27D-EB5E4C1BEA28}" type="presParOf" srcId="{0D9A4716-82E6-47B0-AFAC-F918E7310CBC}" destId="{7C732CB5-D0B1-46C3-9C6F-26B4E33F4585}" srcOrd="6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526127-0A16-4F69-917F-8F5648DBB0D2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</dgm:pt>
    <dgm:pt modelId="{71E344BE-F7AF-4739-9E7B-45CF1BF727E2}">
      <dgm:prSet phldrT="[Текст]"/>
      <dgm:spPr/>
      <dgm:t>
        <a:bodyPr/>
        <a:lstStyle/>
        <a:p>
          <a:r>
            <a:rPr lang="ru-RU" dirty="0" smtClean="0"/>
            <a:t>Цели и задачи</a:t>
          </a:r>
          <a:endParaRPr lang="ru-RU" dirty="0"/>
        </a:p>
      </dgm:t>
    </dgm:pt>
    <dgm:pt modelId="{A62F7E79-4408-4C45-AFF6-80D7E63D3DEF}" type="parTrans" cxnId="{CF1EA6D9-4D81-4062-B148-7BDE3FD81E2A}">
      <dgm:prSet/>
      <dgm:spPr/>
      <dgm:t>
        <a:bodyPr/>
        <a:lstStyle/>
        <a:p>
          <a:endParaRPr lang="ru-RU"/>
        </a:p>
      </dgm:t>
    </dgm:pt>
    <dgm:pt modelId="{62F31147-DC67-4D25-91F4-C05AB53A9E2B}" type="sibTrans" cxnId="{CF1EA6D9-4D81-4062-B148-7BDE3FD81E2A}">
      <dgm:prSet/>
      <dgm:spPr/>
      <dgm:t>
        <a:bodyPr/>
        <a:lstStyle/>
        <a:p>
          <a:endParaRPr lang="ru-RU"/>
        </a:p>
      </dgm:t>
    </dgm:pt>
    <dgm:pt modelId="{BEC8CFC2-7780-47D0-A720-64427540DA04}">
      <dgm:prSet phldrT="[Текст]"/>
      <dgm:spPr/>
      <dgm:t>
        <a:bodyPr/>
        <a:lstStyle/>
        <a:p>
          <a:r>
            <a:rPr lang="ru-RU" dirty="0" smtClean="0"/>
            <a:t>Общие сведения</a:t>
          </a:r>
          <a:endParaRPr lang="ru-RU" dirty="0"/>
        </a:p>
      </dgm:t>
    </dgm:pt>
    <dgm:pt modelId="{C3D277AE-A91E-45D8-994E-7429E0BEFDB7}" type="parTrans" cxnId="{1D2E4858-D3B1-4F69-B399-E719A2881C05}">
      <dgm:prSet/>
      <dgm:spPr/>
      <dgm:t>
        <a:bodyPr/>
        <a:lstStyle/>
        <a:p>
          <a:endParaRPr lang="ru-RU"/>
        </a:p>
      </dgm:t>
    </dgm:pt>
    <dgm:pt modelId="{4FBF6044-0B97-4EB7-8017-A0F58CE12116}" type="sibTrans" cxnId="{1D2E4858-D3B1-4F69-B399-E719A2881C05}">
      <dgm:prSet/>
      <dgm:spPr/>
      <dgm:t>
        <a:bodyPr/>
        <a:lstStyle/>
        <a:p>
          <a:endParaRPr lang="ru-RU"/>
        </a:p>
      </dgm:t>
    </dgm:pt>
    <dgm:pt modelId="{8747D78E-A938-405B-AEBA-D7CE53021615}">
      <dgm:prSet phldrT="[Текст]"/>
      <dgm:spPr>
        <a:solidFill>
          <a:schemeClr val="accent6">
            <a:shade val="80000"/>
            <a:hueOff val="-254461"/>
            <a:satOff val="11339"/>
            <a:lumOff val="15853"/>
          </a:schemeClr>
        </a:solidFill>
      </dgm:spPr>
      <dgm:t>
        <a:bodyPr/>
        <a:lstStyle/>
        <a:p>
          <a:r>
            <a:rPr lang="ru-RU" dirty="0" smtClean="0"/>
            <a:t>Сценарий полета</a:t>
          </a:r>
          <a:endParaRPr lang="ru-RU" dirty="0"/>
        </a:p>
      </dgm:t>
    </dgm:pt>
    <dgm:pt modelId="{3D31C2C4-3961-4517-B711-44A86C893814}" type="parTrans" cxnId="{A91E3A13-8DA4-4551-89EB-37DDC80C21DF}">
      <dgm:prSet/>
      <dgm:spPr/>
      <dgm:t>
        <a:bodyPr/>
        <a:lstStyle/>
        <a:p>
          <a:endParaRPr lang="ru-RU"/>
        </a:p>
      </dgm:t>
    </dgm:pt>
    <dgm:pt modelId="{20CECA9F-161B-48A7-8162-1C355E3BAD53}" type="sibTrans" cxnId="{A91E3A13-8DA4-4551-89EB-37DDC80C21DF}">
      <dgm:prSet/>
      <dgm:spPr/>
      <dgm:t>
        <a:bodyPr/>
        <a:lstStyle/>
        <a:p>
          <a:endParaRPr lang="ru-RU"/>
        </a:p>
      </dgm:t>
    </dgm:pt>
    <dgm:pt modelId="{E62483DD-E147-4939-A564-FE5CA081B3FA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smtClean="0"/>
            <a:t>Формула Циолковского</a:t>
          </a:r>
          <a:endParaRPr lang="ru-RU" dirty="0"/>
        </a:p>
      </dgm:t>
    </dgm:pt>
    <dgm:pt modelId="{2666594F-867D-43C5-A914-C59D6F27DCB6}" type="parTrans" cxnId="{21A9EAE2-9983-418C-97D3-4FA56CDBA470}">
      <dgm:prSet/>
      <dgm:spPr/>
      <dgm:t>
        <a:bodyPr/>
        <a:lstStyle/>
        <a:p>
          <a:endParaRPr lang="ru-RU"/>
        </a:p>
      </dgm:t>
    </dgm:pt>
    <dgm:pt modelId="{C7DA0207-6EE7-4921-9CC7-3B2167F013AF}" type="sibTrans" cxnId="{21A9EAE2-9983-418C-97D3-4FA56CDBA470}">
      <dgm:prSet/>
      <dgm:spPr/>
      <dgm:t>
        <a:bodyPr/>
        <a:lstStyle/>
        <a:p>
          <a:endParaRPr lang="ru-RU"/>
        </a:p>
      </dgm:t>
    </dgm:pt>
    <dgm:pt modelId="{0D9A4716-82E6-47B0-AFAC-F918E7310CBC}" type="pres">
      <dgm:prSet presAssocID="{C8526127-0A16-4F69-917F-8F5648DBB0D2}" presName="Name0" presStyleCnt="0">
        <dgm:presLayoutVars>
          <dgm:dir/>
          <dgm:animLvl val="lvl"/>
          <dgm:resizeHandles val="exact"/>
        </dgm:presLayoutVars>
      </dgm:prSet>
      <dgm:spPr/>
    </dgm:pt>
    <dgm:pt modelId="{27C6424F-41ED-4E9D-ACAC-7A27EA550F75}" type="pres">
      <dgm:prSet presAssocID="{71E344BE-F7AF-4739-9E7B-45CF1BF727E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5B4AB-730A-4548-8D0E-C41D5E08D1E0}" type="pres">
      <dgm:prSet presAssocID="{62F31147-DC67-4D25-91F4-C05AB53A9E2B}" presName="parTxOnlySpace" presStyleCnt="0"/>
      <dgm:spPr/>
    </dgm:pt>
    <dgm:pt modelId="{085E2C00-8C25-480B-8AEF-E66BCED1A4D9}" type="pres">
      <dgm:prSet presAssocID="{BEC8CFC2-7780-47D0-A720-64427540DA0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8A990-5076-46C0-95BB-5748EE05647A}" type="pres">
      <dgm:prSet presAssocID="{4FBF6044-0B97-4EB7-8017-A0F58CE12116}" presName="parTxOnlySpace" presStyleCnt="0"/>
      <dgm:spPr/>
    </dgm:pt>
    <dgm:pt modelId="{C75D9938-34B2-4C7B-907A-D17D6E9B2E3B}" type="pres">
      <dgm:prSet presAssocID="{8747D78E-A938-405B-AEBA-D7CE5302161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AE31EF-8595-44AA-B8D6-B38152863941}" type="pres">
      <dgm:prSet presAssocID="{20CECA9F-161B-48A7-8162-1C355E3BAD53}" presName="parTxOnlySpace" presStyleCnt="0"/>
      <dgm:spPr/>
    </dgm:pt>
    <dgm:pt modelId="{7C732CB5-D0B1-46C3-9C6F-26B4E33F4585}" type="pres">
      <dgm:prSet presAssocID="{E62483DD-E147-4939-A564-FE5CA081B3FA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A9EAE2-9983-418C-97D3-4FA56CDBA470}" srcId="{C8526127-0A16-4F69-917F-8F5648DBB0D2}" destId="{E62483DD-E147-4939-A564-FE5CA081B3FA}" srcOrd="3" destOrd="0" parTransId="{2666594F-867D-43C5-A914-C59D6F27DCB6}" sibTransId="{C7DA0207-6EE7-4921-9CC7-3B2167F013AF}"/>
    <dgm:cxn modelId="{1D2E4858-D3B1-4F69-B399-E719A2881C05}" srcId="{C8526127-0A16-4F69-917F-8F5648DBB0D2}" destId="{BEC8CFC2-7780-47D0-A720-64427540DA04}" srcOrd="1" destOrd="0" parTransId="{C3D277AE-A91E-45D8-994E-7429E0BEFDB7}" sibTransId="{4FBF6044-0B97-4EB7-8017-A0F58CE12116}"/>
    <dgm:cxn modelId="{5CD5F027-F9DA-4FDF-9F90-632961838F72}" type="presOf" srcId="{C8526127-0A16-4F69-917F-8F5648DBB0D2}" destId="{0D9A4716-82E6-47B0-AFAC-F918E7310CBC}" srcOrd="0" destOrd="0" presId="urn:microsoft.com/office/officeart/2005/8/layout/chevron1"/>
    <dgm:cxn modelId="{A91E3A13-8DA4-4551-89EB-37DDC80C21DF}" srcId="{C8526127-0A16-4F69-917F-8F5648DBB0D2}" destId="{8747D78E-A938-405B-AEBA-D7CE53021615}" srcOrd="2" destOrd="0" parTransId="{3D31C2C4-3961-4517-B711-44A86C893814}" sibTransId="{20CECA9F-161B-48A7-8162-1C355E3BAD53}"/>
    <dgm:cxn modelId="{38D682D6-C7E1-475A-9B00-4FBF2B213D02}" type="presOf" srcId="{8747D78E-A938-405B-AEBA-D7CE53021615}" destId="{C75D9938-34B2-4C7B-907A-D17D6E9B2E3B}" srcOrd="0" destOrd="0" presId="urn:microsoft.com/office/officeart/2005/8/layout/chevron1"/>
    <dgm:cxn modelId="{862738E3-DD75-44D6-B85B-FC3CC4AA913A}" type="presOf" srcId="{E62483DD-E147-4939-A564-FE5CA081B3FA}" destId="{7C732CB5-D0B1-46C3-9C6F-26B4E33F4585}" srcOrd="0" destOrd="0" presId="urn:microsoft.com/office/officeart/2005/8/layout/chevron1"/>
    <dgm:cxn modelId="{B4D99B4C-D6F8-4BF9-9231-937F80422D10}" type="presOf" srcId="{71E344BE-F7AF-4739-9E7B-45CF1BF727E2}" destId="{27C6424F-41ED-4E9D-ACAC-7A27EA550F75}" srcOrd="0" destOrd="0" presId="urn:microsoft.com/office/officeart/2005/8/layout/chevron1"/>
    <dgm:cxn modelId="{7B82F860-B2B3-4238-B328-D6AA951D3ABB}" type="presOf" srcId="{BEC8CFC2-7780-47D0-A720-64427540DA04}" destId="{085E2C00-8C25-480B-8AEF-E66BCED1A4D9}" srcOrd="0" destOrd="0" presId="urn:microsoft.com/office/officeart/2005/8/layout/chevron1"/>
    <dgm:cxn modelId="{CF1EA6D9-4D81-4062-B148-7BDE3FD81E2A}" srcId="{C8526127-0A16-4F69-917F-8F5648DBB0D2}" destId="{71E344BE-F7AF-4739-9E7B-45CF1BF727E2}" srcOrd="0" destOrd="0" parTransId="{A62F7E79-4408-4C45-AFF6-80D7E63D3DEF}" sibTransId="{62F31147-DC67-4D25-91F4-C05AB53A9E2B}"/>
    <dgm:cxn modelId="{8FE82B44-C40D-4CAA-B599-F6C74319E252}" type="presParOf" srcId="{0D9A4716-82E6-47B0-AFAC-F918E7310CBC}" destId="{27C6424F-41ED-4E9D-ACAC-7A27EA550F75}" srcOrd="0" destOrd="0" presId="urn:microsoft.com/office/officeart/2005/8/layout/chevron1"/>
    <dgm:cxn modelId="{29DB1C06-C29F-4B88-8771-B407E271D2DC}" type="presParOf" srcId="{0D9A4716-82E6-47B0-AFAC-F918E7310CBC}" destId="{4705B4AB-730A-4548-8D0E-C41D5E08D1E0}" srcOrd="1" destOrd="0" presId="urn:microsoft.com/office/officeart/2005/8/layout/chevron1"/>
    <dgm:cxn modelId="{EBE34619-A32D-433E-9F64-8EBDF51D3A5F}" type="presParOf" srcId="{0D9A4716-82E6-47B0-AFAC-F918E7310CBC}" destId="{085E2C00-8C25-480B-8AEF-E66BCED1A4D9}" srcOrd="2" destOrd="0" presId="urn:microsoft.com/office/officeart/2005/8/layout/chevron1"/>
    <dgm:cxn modelId="{AEE7A79A-0E9A-4906-906A-308E3E6983AB}" type="presParOf" srcId="{0D9A4716-82E6-47B0-AFAC-F918E7310CBC}" destId="{7608A990-5076-46C0-95BB-5748EE05647A}" srcOrd="3" destOrd="0" presId="urn:microsoft.com/office/officeart/2005/8/layout/chevron1"/>
    <dgm:cxn modelId="{01FC494C-E8F6-43EA-8DCC-8A26F06200BF}" type="presParOf" srcId="{0D9A4716-82E6-47B0-AFAC-F918E7310CBC}" destId="{C75D9938-34B2-4C7B-907A-D17D6E9B2E3B}" srcOrd="4" destOrd="0" presId="urn:microsoft.com/office/officeart/2005/8/layout/chevron1"/>
    <dgm:cxn modelId="{8555817E-A953-43DF-9414-F299149DE571}" type="presParOf" srcId="{0D9A4716-82E6-47B0-AFAC-F918E7310CBC}" destId="{91AE31EF-8595-44AA-B8D6-B38152863941}" srcOrd="5" destOrd="0" presId="urn:microsoft.com/office/officeart/2005/8/layout/chevron1"/>
    <dgm:cxn modelId="{AEE5E871-9EA7-41CC-B1EA-40CE933CB109}" type="presParOf" srcId="{0D9A4716-82E6-47B0-AFAC-F918E7310CBC}" destId="{7C732CB5-D0B1-46C3-9C6F-26B4E33F4585}" srcOrd="6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526127-0A16-4F69-917F-8F5648DBB0D2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</dgm:pt>
    <dgm:pt modelId="{71E344BE-F7AF-4739-9E7B-45CF1BF727E2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smtClean="0"/>
            <a:t>ЖРД</a:t>
          </a:r>
          <a:endParaRPr lang="ru-RU" dirty="0"/>
        </a:p>
      </dgm:t>
    </dgm:pt>
    <dgm:pt modelId="{A62F7E79-4408-4C45-AFF6-80D7E63D3DEF}" type="parTrans" cxnId="{CF1EA6D9-4D81-4062-B148-7BDE3FD81E2A}">
      <dgm:prSet/>
      <dgm:spPr/>
      <dgm:t>
        <a:bodyPr/>
        <a:lstStyle/>
        <a:p>
          <a:endParaRPr lang="ru-RU"/>
        </a:p>
      </dgm:t>
    </dgm:pt>
    <dgm:pt modelId="{62F31147-DC67-4D25-91F4-C05AB53A9E2B}" type="sibTrans" cxnId="{CF1EA6D9-4D81-4062-B148-7BDE3FD81E2A}">
      <dgm:prSet/>
      <dgm:spPr/>
      <dgm:t>
        <a:bodyPr/>
        <a:lstStyle/>
        <a:p>
          <a:endParaRPr lang="ru-RU"/>
        </a:p>
      </dgm:t>
    </dgm:pt>
    <dgm:pt modelId="{70EA3FA3-F2D0-4CA5-8ED6-A698BC78CC81}">
      <dgm:prSet phldrT="[Текст]"/>
      <dgm:spPr/>
      <dgm:t>
        <a:bodyPr/>
        <a:lstStyle/>
        <a:p>
          <a:r>
            <a:rPr lang="ru-RU" dirty="0" smtClean="0"/>
            <a:t>ЭРД</a:t>
          </a:r>
          <a:endParaRPr lang="ru-RU" dirty="0"/>
        </a:p>
      </dgm:t>
    </dgm:pt>
    <dgm:pt modelId="{6D8EBAFA-FCC4-444B-A39B-CD2C3B3E3642}" type="parTrans" cxnId="{E900C905-59A2-433D-A9FF-6A2E376614F3}">
      <dgm:prSet/>
      <dgm:spPr/>
      <dgm:t>
        <a:bodyPr/>
        <a:lstStyle/>
        <a:p>
          <a:endParaRPr lang="ru-RU"/>
        </a:p>
      </dgm:t>
    </dgm:pt>
    <dgm:pt modelId="{D63B72F3-BC69-49D4-B1B6-42763FD28B9C}" type="sibTrans" cxnId="{E900C905-59A2-433D-A9FF-6A2E376614F3}">
      <dgm:prSet/>
      <dgm:spPr/>
      <dgm:t>
        <a:bodyPr/>
        <a:lstStyle/>
        <a:p>
          <a:endParaRPr lang="ru-RU"/>
        </a:p>
      </dgm:t>
    </dgm:pt>
    <dgm:pt modelId="{002016C3-C3D0-449D-AC86-78B7FADE78BA}">
      <dgm:prSet phldrT="[Текст]"/>
      <dgm:spPr/>
      <dgm:t>
        <a:bodyPr/>
        <a:lstStyle/>
        <a:p>
          <a:r>
            <a:rPr lang="ru-RU" dirty="0" smtClean="0"/>
            <a:t>ЯРД</a:t>
          </a:r>
          <a:endParaRPr lang="ru-RU" dirty="0"/>
        </a:p>
      </dgm:t>
    </dgm:pt>
    <dgm:pt modelId="{43BD50CF-D5C7-43C5-AA9A-9F029A9C19E0}" type="parTrans" cxnId="{6D393BFD-B51E-4992-A3CE-FD79103E2BC2}">
      <dgm:prSet/>
      <dgm:spPr/>
      <dgm:t>
        <a:bodyPr/>
        <a:lstStyle/>
        <a:p>
          <a:endParaRPr lang="ru-RU"/>
        </a:p>
      </dgm:t>
    </dgm:pt>
    <dgm:pt modelId="{BFE728A4-9D4A-4BBB-BE4E-7636DF43146D}" type="sibTrans" cxnId="{6D393BFD-B51E-4992-A3CE-FD79103E2BC2}">
      <dgm:prSet/>
      <dgm:spPr/>
      <dgm:t>
        <a:bodyPr/>
        <a:lstStyle/>
        <a:p>
          <a:endParaRPr lang="ru-RU"/>
        </a:p>
      </dgm:t>
    </dgm:pt>
    <dgm:pt modelId="{DC78E91E-890E-445A-A02B-97D1B1A95EF9}">
      <dgm:prSet phldrT="[Текст]"/>
      <dgm:spPr/>
      <dgm:t>
        <a:bodyPr/>
        <a:lstStyle/>
        <a:p>
          <a:r>
            <a:rPr lang="ru-RU" dirty="0" smtClean="0"/>
            <a:t>Траектория</a:t>
          </a:r>
          <a:endParaRPr lang="ru-RU" dirty="0"/>
        </a:p>
      </dgm:t>
    </dgm:pt>
    <dgm:pt modelId="{2C15AE72-D2C1-408C-BEC2-DB87A27A9EEE}" type="parTrans" cxnId="{9E926E68-25A7-4DCB-9D88-60550B1D51C2}">
      <dgm:prSet/>
      <dgm:spPr/>
      <dgm:t>
        <a:bodyPr/>
        <a:lstStyle/>
        <a:p>
          <a:endParaRPr lang="ru-RU"/>
        </a:p>
      </dgm:t>
    </dgm:pt>
    <dgm:pt modelId="{57E74530-C31D-4F0D-8F19-2659E355DB55}" type="sibTrans" cxnId="{9E926E68-25A7-4DCB-9D88-60550B1D51C2}">
      <dgm:prSet/>
      <dgm:spPr/>
      <dgm:t>
        <a:bodyPr/>
        <a:lstStyle/>
        <a:p>
          <a:endParaRPr lang="ru-RU"/>
        </a:p>
      </dgm:t>
    </dgm:pt>
    <dgm:pt modelId="{F3417E80-1979-4F84-9ECC-83DD60DBB424}">
      <dgm:prSet phldrT="[Текст]"/>
      <dgm:spPr/>
      <dgm:t>
        <a:bodyPr/>
        <a:lstStyle/>
        <a:p>
          <a:r>
            <a:rPr lang="ru-RU" dirty="0" smtClean="0"/>
            <a:t>Заключение</a:t>
          </a:r>
          <a:endParaRPr lang="ru-RU" dirty="0"/>
        </a:p>
      </dgm:t>
    </dgm:pt>
    <dgm:pt modelId="{DB13D869-B828-4AE2-9071-889F394D5AA7}" type="parTrans" cxnId="{74454FA2-5E30-4841-A1BE-268114129496}">
      <dgm:prSet/>
      <dgm:spPr/>
      <dgm:t>
        <a:bodyPr/>
        <a:lstStyle/>
        <a:p>
          <a:endParaRPr lang="ru-RU"/>
        </a:p>
      </dgm:t>
    </dgm:pt>
    <dgm:pt modelId="{4F5C4393-8CD1-4B2C-8B3D-63D6D1C47911}" type="sibTrans" cxnId="{74454FA2-5E30-4841-A1BE-268114129496}">
      <dgm:prSet/>
      <dgm:spPr/>
      <dgm:t>
        <a:bodyPr/>
        <a:lstStyle/>
        <a:p>
          <a:endParaRPr lang="ru-RU"/>
        </a:p>
      </dgm:t>
    </dgm:pt>
    <dgm:pt modelId="{0D9A4716-82E6-47B0-AFAC-F918E7310CBC}" type="pres">
      <dgm:prSet presAssocID="{C8526127-0A16-4F69-917F-8F5648DBB0D2}" presName="Name0" presStyleCnt="0">
        <dgm:presLayoutVars>
          <dgm:dir/>
          <dgm:animLvl val="lvl"/>
          <dgm:resizeHandles val="exact"/>
        </dgm:presLayoutVars>
      </dgm:prSet>
      <dgm:spPr/>
    </dgm:pt>
    <dgm:pt modelId="{27C6424F-41ED-4E9D-ACAC-7A27EA550F75}" type="pres">
      <dgm:prSet presAssocID="{71E344BE-F7AF-4739-9E7B-45CF1BF727E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5B4AB-730A-4548-8D0E-C41D5E08D1E0}" type="pres">
      <dgm:prSet presAssocID="{62F31147-DC67-4D25-91F4-C05AB53A9E2B}" presName="parTxOnlySpace" presStyleCnt="0"/>
      <dgm:spPr/>
    </dgm:pt>
    <dgm:pt modelId="{EB06FCEC-29BA-4B50-B8E4-3FD1D118321B}" type="pres">
      <dgm:prSet presAssocID="{70EA3FA3-F2D0-4CA5-8ED6-A698BC78CC8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48A8D-9AEC-45F5-AEC9-27ED20EBC576}" type="pres">
      <dgm:prSet presAssocID="{D63B72F3-BC69-49D4-B1B6-42763FD28B9C}" presName="parTxOnlySpace" presStyleCnt="0"/>
      <dgm:spPr/>
    </dgm:pt>
    <dgm:pt modelId="{B437A8B2-53B7-4637-8241-8416E436A2E4}" type="pres">
      <dgm:prSet presAssocID="{002016C3-C3D0-449D-AC86-78B7FADE78B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6969-23FD-4A28-946A-81B7E39EB9A0}" type="pres">
      <dgm:prSet presAssocID="{BFE728A4-9D4A-4BBB-BE4E-7636DF43146D}" presName="parTxOnlySpace" presStyleCnt="0"/>
      <dgm:spPr/>
    </dgm:pt>
    <dgm:pt modelId="{7AD8FD27-5523-447A-8F27-B7CA139F8F4D}" type="pres">
      <dgm:prSet presAssocID="{DC78E91E-890E-445A-A02B-97D1B1A95EF9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14E66-B4F6-4A49-9666-D6C57FB8F757}" type="pres">
      <dgm:prSet presAssocID="{57E74530-C31D-4F0D-8F19-2659E355DB55}" presName="parTxOnlySpace" presStyleCnt="0"/>
      <dgm:spPr/>
    </dgm:pt>
    <dgm:pt modelId="{3F7CF510-D3CB-4F7F-875B-E93CE1174805}" type="pres">
      <dgm:prSet presAssocID="{F3417E80-1979-4F84-9ECC-83DD60DBB424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A889E4-0D81-46C1-844F-99641259E99A}" type="presOf" srcId="{002016C3-C3D0-449D-AC86-78B7FADE78BA}" destId="{B437A8B2-53B7-4637-8241-8416E436A2E4}" srcOrd="0" destOrd="0" presId="urn:microsoft.com/office/officeart/2005/8/layout/chevron1"/>
    <dgm:cxn modelId="{97DABE58-AD04-4B03-B7E6-74E0B8C65C04}" type="presOf" srcId="{70EA3FA3-F2D0-4CA5-8ED6-A698BC78CC81}" destId="{EB06FCEC-29BA-4B50-B8E4-3FD1D118321B}" srcOrd="0" destOrd="0" presId="urn:microsoft.com/office/officeart/2005/8/layout/chevron1"/>
    <dgm:cxn modelId="{FBBDBBD6-508F-4649-BB3F-25947731A070}" type="presOf" srcId="{C8526127-0A16-4F69-917F-8F5648DBB0D2}" destId="{0D9A4716-82E6-47B0-AFAC-F918E7310CBC}" srcOrd="0" destOrd="0" presId="urn:microsoft.com/office/officeart/2005/8/layout/chevron1"/>
    <dgm:cxn modelId="{ECCD8F39-91E4-4C0B-BD85-39B4949B0D9E}" type="presOf" srcId="{71E344BE-F7AF-4739-9E7B-45CF1BF727E2}" destId="{27C6424F-41ED-4E9D-ACAC-7A27EA550F75}" srcOrd="0" destOrd="0" presId="urn:microsoft.com/office/officeart/2005/8/layout/chevron1"/>
    <dgm:cxn modelId="{9E926E68-25A7-4DCB-9D88-60550B1D51C2}" srcId="{C8526127-0A16-4F69-917F-8F5648DBB0D2}" destId="{DC78E91E-890E-445A-A02B-97D1B1A95EF9}" srcOrd="3" destOrd="0" parTransId="{2C15AE72-D2C1-408C-BEC2-DB87A27A9EEE}" sibTransId="{57E74530-C31D-4F0D-8F19-2659E355DB55}"/>
    <dgm:cxn modelId="{74454FA2-5E30-4841-A1BE-268114129496}" srcId="{C8526127-0A16-4F69-917F-8F5648DBB0D2}" destId="{F3417E80-1979-4F84-9ECC-83DD60DBB424}" srcOrd="4" destOrd="0" parTransId="{DB13D869-B828-4AE2-9071-889F394D5AA7}" sibTransId="{4F5C4393-8CD1-4B2C-8B3D-63D6D1C47911}"/>
    <dgm:cxn modelId="{EA95EFC4-1A4C-4748-82D0-FF3E4DC8C54E}" type="presOf" srcId="{F3417E80-1979-4F84-9ECC-83DD60DBB424}" destId="{3F7CF510-D3CB-4F7F-875B-E93CE1174805}" srcOrd="0" destOrd="0" presId="urn:microsoft.com/office/officeart/2005/8/layout/chevron1"/>
    <dgm:cxn modelId="{2115AB39-6A7B-4299-8612-4813B713B8BB}" type="presOf" srcId="{DC78E91E-890E-445A-A02B-97D1B1A95EF9}" destId="{7AD8FD27-5523-447A-8F27-B7CA139F8F4D}" srcOrd="0" destOrd="0" presId="urn:microsoft.com/office/officeart/2005/8/layout/chevron1"/>
    <dgm:cxn modelId="{CF1EA6D9-4D81-4062-B148-7BDE3FD81E2A}" srcId="{C8526127-0A16-4F69-917F-8F5648DBB0D2}" destId="{71E344BE-F7AF-4739-9E7B-45CF1BF727E2}" srcOrd="0" destOrd="0" parTransId="{A62F7E79-4408-4C45-AFF6-80D7E63D3DEF}" sibTransId="{62F31147-DC67-4D25-91F4-C05AB53A9E2B}"/>
    <dgm:cxn modelId="{E900C905-59A2-433D-A9FF-6A2E376614F3}" srcId="{C8526127-0A16-4F69-917F-8F5648DBB0D2}" destId="{70EA3FA3-F2D0-4CA5-8ED6-A698BC78CC81}" srcOrd="1" destOrd="0" parTransId="{6D8EBAFA-FCC4-444B-A39B-CD2C3B3E3642}" sibTransId="{D63B72F3-BC69-49D4-B1B6-42763FD28B9C}"/>
    <dgm:cxn modelId="{6D393BFD-B51E-4992-A3CE-FD79103E2BC2}" srcId="{C8526127-0A16-4F69-917F-8F5648DBB0D2}" destId="{002016C3-C3D0-449D-AC86-78B7FADE78BA}" srcOrd="2" destOrd="0" parTransId="{43BD50CF-D5C7-43C5-AA9A-9F029A9C19E0}" sibTransId="{BFE728A4-9D4A-4BBB-BE4E-7636DF43146D}"/>
    <dgm:cxn modelId="{69D82ADA-2FA3-45A9-9742-CDE01F9FB4E3}" type="presParOf" srcId="{0D9A4716-82E6-47B0-AFAC-F918E7310CBC}" destId="{27C6424F-41ED-4E9D-ACAC-7A27EA550F75}" srcOrd="0" destOrd="0" presId="urn:microsoft.com/office/officeart/2005/8/layout/chevron1"/>
    <dgm:cxn modelId="{68B8BC10-6041-4AAE-8C19-42A8D182E575}" type="presParOf" srcId="{0D9A4716-82E6-47B0-AFAC-F918E7310CBC}" destId="{4705B4AB-730A-4548-8D0E-C41D5E08D1E0}" srcOrd="1" destOrd="0" presId="urn:microsoft.com/office/officeart/2005/8/layout/chevron1"/>
    <dgm:cxn modelId="{A02A7805-AAA9-4520-A916-E1E02239E866}" type="presParOf" srcId="{0D9A4716-82E6-47B0-AFAC-F918E7310CBC}" destId="{EB06FCEC-29BA-4B50-B8E4-3FD1D118321B}" srcOrd="2" destOrd="0" presId="urn:microsoft.com/office/officeart/2005/8/layout/chevron1"/>
    <dgm:cxn modelId="{0E68E0BD-865D-4C31-BFB1-561DD9DD86CF}" type="presParOf" srcId="{0D9A4716-82E6-47B0-AFAC-F918E7310CBC}" destId="{56B48A8D-9AEC-45F5-AEC9-27ED20EBC576}" srcOrd="3" destOrd="0" presId="urn:microsoft.com/office/officeart/2005/8/layout/chevron1"/>
    <dgm:cxn modelId="{6B384DFF-E618-4846-8D54-23C6A53F9509}" type="presParOf" srcId="{0D9A4716-82E6-47B0-AFAC-F918E7310CBC}" destId="{B437A8B2-53B7-4637-8241-8416E436A2E4}" srcOrd="4" destOrd="0" presId="urn:microsoft.com/office/officeart/2005/8/layout/chevron1"/>
    <dgm:cxn modelId="{4B92C8B6-19C0-4DC9-B626-229C02CC28ED}" type="presParOf" srcId="{0D9A4716-82E6-47B0-AFAC-F918E7310CBC}" destId="{3DFE6969-23FD-4A28-946A-81B7E39EB9A0}" srcOrd="5" destOrd="0" presId="urn:microsoft.com/office/officeart/2005/8/layout/chevron1"/>
    <dgm:cxn modelId="{C611D6C7-24C0-433F-94C4-D574E3651542}" type="presParOf" srcId="{0D9A4716-82E6-47B0-AFAC-F918E7310CBC}" destId="{7AD8FD27-5523-447A-8F27-B7CA139F8F4D}" srcOrd="6" destOrd="0" presId="urn:microsoft.com/office/officeart/2005/8/layout/chevron1"/>
    <dgm:cxn modelId="{1F97DA9D-85DB-410C-A8D0-B08A9965B380}" type="presParOf" srcId="{0D9A4716-82E6-47B0-AFAC-F918E7310CBC}" destId="{C6814E66-B4F6-4A49-9666-D6C57FB8F757}" srcOrd="7" destOrd="0" presId="urn:microsoft.com/office/officeart/2005/8/layout/chevron1"/>
    <dgm:cxn modelId="{2D1848A6-0E67-4D06-BCD6-FE6072866FE1}" type="presParOf" srcId="{0D9A4716-82E6-47B0-AFAC-F918E7310CBC}" destId="{3F7CF510-D3CB-4F7F-875B-E93CE1174805}" srcOrd="8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526127-0A16-4F69-917F-8F5648DBB0D2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</dgm:pt>
    <dgm:pt modelId="{71E344BE-F7AF-4739-9E7B-45CF1BF727E2}">
      <dgm:prSet phldrT="[Текст]"/>
      <dgm:spPr/>
      <dgm:t>
        <a:bodyPr/>
        <a:lstStyle/>
        <a:p>
          <a:r>
            <a:rPr lang="ru-RU" dirty="0" smtClean="0"/>
            <a:t>ЖРД</a:t>
          </a:r>
          <a:endParaRPr lang="ru-RU" dirty="0"/>
        </a:p>
      </dgm:t>
    </dgm:pt>
    <dgm:pt modelId="{A62F7E79-4408-4C45-AFF6-80D7E63D3DEF}" type="parTrans" cxnId="{CF1EA6D9-4D81-4062-B148-7BDE3FD81E2A}">
      <dgm:prSet/>
      <dgm:spPr/>
      <dgm:t>
        <a:bodyPr/>
        <a:lstStyle/>
        <a:p>
          <a:endParaRPr lang="ru-RU"/>
        </a:p>
      </dgm:t>
    </dgm:pt>
    <dgm:pt modelId="{62F31147-DC67-4D25-91F4-C05AB53A9E2B}" type="sibTrans" cxnId="{CF1EA6D9-4D81-4062-B148-7BDE3FD81E2A}">
      <dgm:prSet/>
      <dgm:spPr/>
      <dgm:t>
        <a:bodyPr/>
        <a:lstStyle/>
        <a:p>
          <a:endParaRPr lang="ru-RU"/>
        </a:p>
      </dgm:t>
    </dgm:pt>
    <dgm:pt modelId="{70EA3FA3-F2D0-4CA5-8ED6-A698BC78CC81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smtClean="0"/>
            <a:t>ЭРД</a:t>
          </a:r>
          <a:endParaRPr lang="ru-RU" dirty="0"/>
        </a:p>
      </dgm:t>
    </dgm:pt>
    <dgm:pt modelId="{6D8EBAFA-FCC4-444B-A39B-CD2C3B3E3642}" type="parTrans" cxnId="{E900C905-59A2-433D-A9FF-6A2E376614F3}">
      <dgm:prSet/>
      <dgm:spPr/>
      <dgm:t>
        <a:bodyPr/>
        <a:lstStyle/>
        <a:p>
          <a:endParaRPr lang="ru-RU"/>
        </a:p>
      </dgm:t>
    </dgm:pt>
    <dgm:pt modelId="{D63B72F3-BC69-49D4-B1B6-42763FD28B9C}" type="sibTrans" cxnId="{E900C905-59A2-433D-A9FF-6A2E376614F3}">
      <dgm:prSet/>
      <dgm:spPr/>
      <dgm:t>
        <a:bodyPr/>
        <a:lstStyle/>
        <a:p>
          <a:endParaRPr lang="ru-RU"/>
        </a:p>
      </dgm:t>
    </dgm:pt>
    <dgm:pt modelId="{002016C3-C3D0-449D-AC86-78B7FADE78BA}">
      <dgm:prSet phldrT="[Текст]"/>
      <dgm:spPr/>
      <dgm:t>
        <a:bodyPr/>
        <a:lstStyle/>
        <a:p>
          <a:r>
            <a:rPr lang="ru-RU" dirty="0" smtClean="0"/>
            <a:t>ЯРД</a:t>
          </a:r>
          <a:endParaRPr lang="ru-RU" dirty="0"/>
        </a:p>
      </dgm:t>
    </dgm:pt>
    <dgm:pt modelId="{43BD50CF-D5C7-43C5-AA9A-9F029A9C19E0}" type="parTrans" cxnId="{6D393BFD-B51E-4992-A3CE-FD79103E2BC2}">
      <dgm:prSet/>
      <dgm:spPr/>
      <dgm:t>
        <a:bodyPr/>
        <a:lstStyle/>
        <a:p>
          <a:endParaRPr lang="ru-RU"/>
        </a:p>
      </dgm:t>
    </dgm:pt>
    <dgm:pt modelId="{BFE728A4-9D4A-4BBB-BE4E-7636DF43146D}" type="sibTrans" cxnId="{6D393BFD-B51E-4992-A3CE-FD79103E2BC2}">
      <dgm:prSet/>
      <dgm:spPr/>
      <dgm:t>
        <a:bodyPr/>
        <a:lstStyle/>
        <a:p>
          <a:endParaRPr lang="ru-RU"/>
        </a:p>
      </dgm:t>
    </dgm:pt>
    <dgm:pt modelId="{DC78E91E-890E-445A-A02B-97D1B1A95EF9}">
      <dgm:prSet phldrT="[Текст]"/>
      <dgm:spPr/>
      <dgm:t>
        <a:bodyPr/>
        <a:lstStyle/>
        <a:p>
          <a:r>
            <a:rPr lang="ru-RU" dirty="0" smtClean="0"/>
            <a:t>Траектория</a:t>
          </a:r>
          <a:endParaRPr lang="ru-RU" dirty="0"/>
        </a:p>
      </dgm:t>
    </dgm:pt>
    <dgm:pt modelId="{2C15AE72-D2C1-408C-BEC2-DB87A27A9EEE}" type="parTrans" cxnId="{9E926E68-25A7-4DCB-9D88-60550B1D51C2}">
      <dgm:prSet/>
      <dgm:spPr/>
      <dgm:t>
        <a:bodyPr/>
        <a:lstStyle/>
        <a:p>
          <a:endParaRPr lang="ru-RU"/>
        </a:p>
      </dgm:t>
    </dgm:pt>
    <dgm:pt modelId="{57E74530-C31D-4F0D-8F19-2659E355DB55}" type="sibTrans" cxnId="{9E926E68-25A7-4DCB-9D88-60550B1D51C2}">
      <dgm:prSet/>
      <dgm:spPr/>
      <dgm:t>
        <a:bodyPr/>
        <a:lstStyle/>
        <a:p>
          <a:endParaRPr lang="ru-RU"/>
        </a:p>
      </dgm:t>
    </dgm:pt>
    <dgm:pt modelId="{F3417E80-1979-4F84-9ECC-83DD60DBB424}">
      <dgm:prSet phldrT="[Текст]"/>
      <dgm:spPr/>
      <dgm:t>
        <a:bodyPr/>
        <a:lstStyle/>
        <a:p>
          <a:r>
            <a:rPr lang="ru-RU" dirty="0" smtClean="0"/>
            <a:t>Заключение</a:t>
          </a:r>
          <a:endParaRPr lang="ru-RU" dirty="0"/>
        </a:p>
      </dgm:t>
    </dgm:pt>
    <dgm:pt modelId="{DB13D869-B828-4AE2-9071-889F394D5AA7}" type="parTrans" cxnId="{74454FA2-5E30-4841-A1BE-268114129496}">
      <dgm:prSet/>
      <dgm:spPr/>
      <dgm:t>
        <a:bodyPr/>
        <a:lstStyle/>
        <a:p>
          <a:endParaRPr lang="ru-RU"/>
        </a:p>
      </dgm:t>
    </dgm:pt>
    <dgm:pt modelId="{4F5C4393-8CD1-4B2C-8B3D-63D6D1C47911}" type="sibTrans" cxnId="{74454FA2-5E30-4841-A1BE-268114129496}">
      <dgm:prSet/>
      <dgm:spPr/>
      <dgm:t>
        <a:bodyPr/>
        <a:lstStyle/>
        <a:p>
          <a:endParaRPr lang="ru-RU"/>
        </a:p>
      </dgm:t>
    </dgm:pt>
    <dgm:pt modelId="{0D9A4716-82E6-47B0-AFAC-F918E7310CBC}" type="pres">
      <dgm:prSet presAssocID="{C8526127-0A16-4F69-917F-8F5648DBB0D2}" presName="Name0" presStyleCnt="0">
        <dgm:presLayoutVars>
          <dgm:dir/>
          <dgm:animLvl val="lvl"/>
          <dgm:resizeHandles val="exact"/>
        </dgm:presLayoutVars>
      </dgm:prSet>
      <dgm:spPr/>
    </dgm:pt>
    <dgm:pt modelId="{27C6424F-41ED-4E9D-ACAC-7A27EA550F75}" type="pres">
      <dgm:prSet presAssocID="{71E344BE-F7AF-4739-9E7B-45CF1BF727E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5B4AB-730A-4548-8D0E-C41D5E08D1E0}" type="pres">
      <dgm:prSet presAssocID="{62F31147-DC67-4D25-91F4-C05AB53A9E2B}" presName="parTxOnlySpace" presStyleCnt="0"/>
      <dgm:spPr/>
    </dgm:pt>
    <dgm:pt modelId="{EB06FCEC-29BA-4B50-B8E4-3FD1D118321B}" type="pres">
      <dgm:prSet presAssocID="{70EA3FA3-F2D0-4CA5-8ED6-A698BC78CC8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48A8D-9AEC-45F5-AEC9-27ED20EBC576}" type="pres">
      <dgm:prSet presAssocID="{D63B72F3-BC69-49D4-B1B6-42763FD28B9C}" presName="parTxOnlySpace" presStyleCnt="0"/>
      <dgm:spPr/>
    </dgm:pt>
    <dgm:pt modelId="{B437A8B2-53B7-4637-8241-8416E436A2E4}" type="pres">
      <dgm:prSet presAssocID="{002016C3-C3D0-449D-AC86-78B7FADE78B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6969-23FD-4A28-946A-81B7E39EB9A0}" type="pres">
      <dgm:prSet presAssocID="{BFE728A4-9D4A-4BBB-BE4E-7636DF43146D}" presName="parTxOnlySpace" presStyleCnt="0"/>
      <dgm:spPr/>
    </dgm:pt>
    <dgm:pt modelId="{7AD8FD27-5523-447A-8F27-B7CA139F8F4D}" type="pres">
      <dgm:prSet presAssocID="{DC78E91E-890E-445A-A02B-97D1B1A95EF9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14E66-B4F6-4A49-9666-D6C57FB8F757}" type="pres">
      <dgm:prSet presAssocID="{57E74530-C31D-4F0D-8F19-2659E355DB55}" presName="parTxOnlySpace" presStyleCnt="0"/>
      <dgm:spPr/>
    </dgm:pt>
    <dgm:pt modelId="{3F7CF510-D3CB-4F7F-875B-E93CE1174805}" type="pres">
      <dgm:prSet presAssocID="{F3417E80-1979-4F84-9ECC-83DD60DBB424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C72C8E-5077-447F-91F8-9EEF9A937D22}" type="presOf" srcId="{DC78E91E-890E-445A-A02B-97D1B1A95EF9}" destId="{7AD8FD27-5523-447A-8F27-B7CA139F8F4D}" srcOrd="0" destOrd="0" presId="urn:microsoft.com/office/officeart/2005/8/layout/chevron1"/>
    <dgm:cxn modelId="{304F777B-ECD0-4D4C-9BEC-6E3F3D42A743}" type="presOf" srcId="{C8526127-0A16-4F69-917F-8F5648DBB0D2}" destId="{0D9A4716-82E6-47B0-AFAC-F918E7310CBC}" srcOrd="0" destOrd="0" presId="urn:microsoft.com/office/officeart/2005/8/layout/chevron1"/>
    <dgm:cxn modelId="{9E926E68-25A7-4DCB-9D88-60550B1D51C2}" srcId="{C8526127-0A16-4F69-917F-8F5648DBB0D2}" destId="{DC78E91E-890E-445A-A02B-97D1B1A95EF9}" srcOrd="3" destOrd="0" parTransId="{2C15AE72-D2C1-408C-BEC2-DB87A27A9EEE}" sibTransId="{57E74530-C31D-4F0D-8F19-2659E355DB55}"/>
    <dgm:cxn modelId="{F6D782AF-8E49-4DB1-84F1-32834D3B2992}" type="presOf" srcId="{002016C3-C3D0-449D-AC86-78B7FADE78BA}" destId="{B437A8B2-53B7-4637-8241-8416E436A2E4}" srcOrd="0" destOrd="0" presId="urn:microsoft.com/office/officeart/2005/8/layout/chevron1"/>
    <dgm:cxn modelId="{74454FA2-5E30-4841-A1BE-268114129496}" srcId="{C8526127-0A16-4F69-917F-8F5648DBB0D2}" destId="{F3417E80-1979-4F84-9ECC-83DD60DBB424}" srcOrd="4" destOrd="0" parTransId="{DB13D869-B828-4AE2-9071-889F394D5AA7}" sibTransId="{4F5C4393-8CD1-4B2C-8B3D-63D6D1C47911}"/>
    <dgm:cxn modelId="{6D179C38-A879-42FB-A5AC-E04E9E152278}" type="presOf" srcId="{71E344BE-F7AF-4739-9E7B-45CF1BF727E2}" destId="{27C6424F-41ED-4E9D-ACAC-7A27EA550F75}" srcOrd="0" destOrd="0" presId="urn:microsoft.com/office/officeart/2005/8/layout/chevron1"/>
    <dgm:cxn modelId="{B403B11B-5F02-45F7-9D0B-6AE0637D967F}" type="presOf" srcId="{70EA3FA3-F2D0-4CA5-8ED6-A698BC78CC81}" destId="{EB06FCEC-29BA-4B50-B8E4-3FD1D118321B}" srcOrd="0" destOrd="0" presId="urn:microsoft.com/office/officeart/2005/8/layout/chevron1"/>
    <dgm:cxn modelId="{CF1EA6D9-4D81-4062-B148-7BDE3FD81E2A}" srcId="{C8526127-0A16-4F69-917F-8F5648DBB0D2}" destId="{71E344BE-F7AF-4739-9E7B-45CF1BF727E2}" srcOrd="0" destOrd="0" parTransId="{A62F7E79-4408-4C45-AFF6-80D7E63D3DEF}" sibTransId="{62F31147-DC67-4D25-91F4-C05AB53A9E2B}"/>
    <dgm:cxn modelId="{C212BF1C-FD62-4E51-8C30-E13B88A4EF79}" type="presOf" srcId="{F3417E80-1979-4F84-9ECC-83DD60DBB424}" destId="{3F7CF510-D3CB-4F7F-875B-E93CE1174805}" srcOrd="0" destOrd="0" presId="urn:microsoft.com/office/officeart/2005/8/layout/chevron1"/>
    <dgm:cxn modelId="{6D393BFD-B51E-4992-A3CE-FD79103E2BC2}" srcId="{C8526127-0A16-4F69-917F-8F5648DBB0D2}" destId="{002016C3-C3D0-449D-AC86-78B7FADE78BA}" srcOrd="2" destOrd="0" parTransId="{43BD50CF-D5C7-43C5-AA9A-9F029A9C19E0}" sibTransId="{BFE728A4-9D4A-4BBB-BE4E-7636DF43146D}"/>
    <dgm:cxn modelId="{E900C905-59A2-433D-A9FF-6A2E376614F3}" srcId="{C8526127-0A16-4F69-917F-8F5648DBB0D2}" destId="{70EA3FA3-F2D0-4CA5-8ED6-A698BC78CC81}" srcOrd="1" destOrd="0" parTransId="{6D8EBAFA-FCC4-444B-A39B-CD2C3B3E3642}" sibTransId="{D63B72F3-BC69-49D4-B1B6-42763FD28B9C}"/>
    <dgm:cxn modelId="{F5FBFFB0-D156-48F4-8AD3-899E483A0597}" type="presParOf" srcId="{0D9A4716-82E6-47B0-AFAC-F918E7310CBC}" destId="{27C6424F-41ED-4E9D-ACAC-7A27EA550F75}" srcOrd="0" destOrd="0" presId="urn:microsoft.com/office/officeart/2005/8/layout/chevron1"/>
    <dgm:cxn modelId="{43B15154-D026-4D93-B2FF-F5B383C40C79}" type="presParOf" srcId="{0D9A4716-82E6-47B0-AFAC-F918E7310CBC}" destId="{4705B4AB-730A-4548-8D0E-C41D5E08D1E0}" srcOrd="1" destOrd="0" presId="urn:microsoft.com/office/officeart/2005/8/layout/chevron1"/>
    <dgm:cxn modelId="{050EE98B-4079-43D2-A8D5-A0AD93DF52CA}" type="presParOf" srcId="{0D9A4716-82E6-47B0-AFAC-F918E7310CBC}" destId="{EB06FCEC-29BA-4B50-B8E4-3FD1D118321B}" srcOrd="2" destOrd="0" presId="urn:microsoft.com/office/officeart/2005/8/layout/chevron1"/>
    <dgm:cxn modelId="{F91F0171-BA57-4B60-A20C-CAA52D2FDFED}" type="presParOf" srcId="{0D9A4716-82E6-47B0-AFAC-F918E7310CBC}" destId="{56B48A8D-9AEC-45F5-AEC9-27ED20EBC576}" srcOrd="3" destOrd="0" presId="urn:microsoft.com/office/officeart/2005/8/layout/chevron1"/>
    <dgm:cxn modelId="{B4BA1A1F-408A-4518-BB2E-B23C8787FC18}" type="presParOf" srcId="{0D9A4716-82E6-47B0-AFAC-F918E7310CBC}" destId="{B437A8B2-53B7-4637-8241-8416E436A2E4}" srcOrd="4" destOrd="0" presId="urn:microsoft.com/office/officeart/2005/8/layout/chevron1"/>
    <dgm:cxn modelId="{4CAB3CE2-0EF8-4DCB-A75E-706277ABB757}" type="presParOf" srcId="{0D9A4716-82E6-47B0-AFAC-F918E7310CBC}" destId="{3DFE6969-23FD-4A28-946A-81B7E39EB9A0}" srcOrd="5" destOrd="0" presId="urn:microsoft.com/office/officeart/2005/8/layout/chevron1"/>
    <dgm:cxn modelId="{4BD9D554-4BFB-4D67-A4F5-B21C31B56CC2}" type="presParOf" srcId="{0D9A4716-82E6-47B0-AFAC-F918E7310CBC}" destId="{7AD8FD27-5523-447A-8F27-B7CA139F8F4D}" srcOrd="6" destOrd="0" presId="urn:microsoft.com/office/officeart/2005/8/layout/chevron1"/>
    <dgm:cxn modelId="{E1FA8A04-73F5-4349-BBF1-771DDFA1AE35}" type="presParOf" srcId="{0D9A4716-82E6-47B0-AFAC-F918E7310CBC}" destId="{C6814E66-B4F6-4A49-9666-D6C57FB8F757}" srcOrd="7" destOrd="0" presId="urn:microsoft.com/office/officeart/2005/8/layout/chevron1"/>
    <dgm:cxn modelId="{A6377A0D-C09E-4D5C-9ED5-8A98E9C8AF64}" type="presParOf" srcId="{0D9A4716-82E6-47B0-AFAC-F918E7310CBC}" destId="{3F7CF510-D3CB-4F7F-875B-E93CE1174805}" srcOrd="8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526127-0A16-4F69-917F-8F5648DBB0D2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</dgm:pt>
    <dgm:pt modelId="{71E344BE-F7AF-4739-9E7B-45CF1BF727E2}">
      <dgm:prSet phldrT="[Текст]"/>
      <dgm:spPr/>
      <dgm:t>
        <a:bodyPr/>
        <a:lstStyle/>
        <a:p>
          <a:r>
            <a:rPr lang="ru-RU" dirty="0" smtClean="0"/>
            <a:t>ЖРД</a:t>
          </a:r>
          <a:endParaRPr lang="ru-RU" dirty="0"/>
        </a:p>
      </dgm:t>
    </dgm:pt>
    <dgm:pt modelId="{A62F7E79-4408-4C45-AFF6-80D7E63D3DEF}" type="parTrans" cxnId="{CF1EA6D9-4D81-4062-B148-7BDE3FD81E2A}">
      <dgm:prSet/>
      <dgm:spPr/>
      <dgm:t>
        <a:bodyPr/>
        <a:lstStyle/>
        <a:p>
          <a:endParaRPr lang="ru-RU"/>
        </a:p>
      </dgm:t>
    </dgm:pt>
    <dgm:pt modelId="{62F31147-DC67-4D25-91F4-C05AB53A9E2B}" type="sibTrans" cxnId="{CF1EA6D9-4D81-4062-B148-7BDE3FD81E2A}">
      <dgm:prSet/>
      <dgm:spPr/>
      <dgm:t>
        <a:bodyPr/>
        <a:lstStyle/>
        <a:p>
          <a:endParaRPr lang="ru-RU"/>
        </a:p>
      </dgm:t>
    </dgm:pt>
    <dgm:pt modelId="{70EA3FA3-F2D0-4CA5-8ED6-A698BC78CC81}">
      <dgm:prSet phldrT="[Текст]"/>
      <dgm:spPr/>
      <dgm:t>
        <a:bodyPr/>
        <a:lstStyle/>
        <a:p>
          <a:r>
            <a:rPr lang="ru-RU" dirty="0" smtClean="0"/>
            <a:t>ЭРД</a:t>
          </a:r>
          <a:endParaRPr lang="ru-RU" dirty="0"/>
        </a:p>
      </dgm:t>
    </dgm:pt>
    <dgm:pt modelId="{6D8EBAFA-FCC4-444B-A39B-CD2C3B3E3642}" type="parTrans" cxnId="{E900C905-59A2-433D-A9FF-6A2E376614F3}">
      <dgm:prSet/>
      <dgm:spPr/>
      <dgm:t>
        <a:bodyPr/>
        <a:lstStyle/>
        <a:p>
          <a:endParaRPr lang="ru-RU"/>
        </a:p>
      </dgm:t>
    </dgm:pt>
    <dgm:pt modelId="{D63B72F3-BC69-49D4-B1B6-42763FD28B9C}" type="sibTrans" cxnId="{E900C905-59A2-433D-A9FF-6A2E376614F3}">
      <dgm:prSet/>
      <dgm:spPr/>
      <dgm:t>
        <a:bodyPr/>
        <a:lstStyle/>
        <a:p>
          <a:endParaRPr lang="ru-RU"/>
        </a:p>
      </dgm:t>
    </dgm:pt>
    <dgm:pt modelId="{002016C3-C3D0-449D-AC86-78B7FADE78BA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smtClean="0"/>
            <a:t>ЯРД</a:t>
          </a:r>
          <a:endParaRPr lang="ru-RU" dirty="0"/>
        </a:p>
      </dgm:t>
    </dgm:pt>
    <dgm:pt modelId="{43BD50CF-D5C7-43C5-AA9A-9F029A9C19E0}" type="parTrans" cxnId="{6D393BFD-B51E-4992-A3CE-FD79103E2BC2}">
      <dgm:prSet/>
      <dgm:spPr/>
      <dgm:t>
        <a:bodyPr/>
        <a:lstStyle/>
        <a:p>
          <a:endParaRPr lang="ru-RU"/>
        </a:p>
      </dgm:t>
    </dgm:pt>
    <dgm:pt modelId="{BFE728A4-9D4A-4BBB-BE4E-7636DF43146D}" type="sibTrans" cxnId="{6D393BFD-B51E-4992-A3CE-FD79103E2BC2}">
      <dgm:prSet/>
      <dgm:spPr/>
      <dgm:t>
        <a:bodyPr/>
        <a:lstStyle/>
        <a:p>
          <a:endParaRPr lang="ru-RU"/>
        </a:p>
      </dgm:t>
    </dgm:pt>
    <dgm:pt modelId="{DC78E91E-890E-445A-A02B-97D1B1A95EF9}">
      <dgm:prSet phldrT="[Текст]"/>
      <dgm:spPr/>
      <dgm:t>
        <a:bodyPr/>
        <a:lstStyle/>
        <a:p>
          <a:r>
            <a:rPr lang="ru-RU" dirty="0" smtClean="0"/>
            <a:t>Траектория</a:t>
          </a:r>
          <a:endParaRPr lang="ru-RU" dirty="0"/>
        </a:p>
      </dgm:t>
    </dgm:pt>
    <dgm:pt modelId="{2C15AE72-D2C1-408C-BEC2-DB87A27A9EEE}" type="parTrans" cxnId="{9E926E68-25A7-4DCB-9D88-60550B1D51C2}">
      <dgm:prSet/>
      <dgm:spPr/>
      <dgm:t>
        <a:bodyPr/>
        <a:lstStyle/>
        <a:p>
          <a:endParaRPr lang="ru-RU"/>
        </a:p>
      </dgm:t>
    </dgm:pt>
    <dgm:pt modelId="{57E74530-C31D-4F0D-8F19-2659E355DB55}" type="sibTrans" cxnId="{9E926E68-25A7-4DCB-9D88-60550B1D51C2}">
      <dgm:prSet/>
      <dgm:spPr/>
      <dgm:t>
        <a:bodyPr/>
        <a:lstStyle/>
        <a:p>
          <a:endParaRPr lang="ru-RU"/>
        </a:p>
      </dgm:t>
    </dgm:pt>
    <dgm:pt modelId="{F3417E80-1979-4F84-9ECC-83DD60DBB424}">
      <dgm:prSet phldrT="[Текст]"/>
      <dgm:spPr/>
      <dgm:t>
        <a:bodyPr/>
        <a:lstStyle/>
        <a:p>
          <a:r>
            <a:rPr lang="ru-RU" dirty="0" smtClean="0"/>
            <a:t>Заключение</a:t>
          </a:r>
          <a:endParaRPr lang="ru-RU" dirty="0"/>
        </a:p>
      </dgm:t>
    </dgm:pt>
    <dgm:pt modelId="{DB13D869-B828-4AE2-9071-889F394D5AA7}" type="parTrans" cxnId="{74454FA2-5E30-4841-A1BE-268114129496}">
      <dgm:prSet/>
      <dgm:spPr/>
      <dgm:t>
        <a:bodyPr/>
        <a:lstStyle/>
        <a:p>
          <a:endParaRPr lang="ru-RU"/>
        </a:p>
      </dgm:t>
    </dgm:pt>
    <dgm:pt modelId="{4F5C4393-8CD1-4B2C-8B3D-63D6D1C47911}" type="sibTrans" cxnId="{74454FA2-5E30-4841-A1BE-268114129496}">
      <dgm:prSet/>
      <dgm:spPr/>
      <dgm:t>
        <a:bodyPr/>
        <a:lstStyle/>
        <a:p>
          <a:endParaRPr lang="ru-RU"/>
        </a:p>
      </dgm:t>
    </dgm:pt>
    <dgm:pt modelId="{0D9A4716-82E6-47B0-AFAC-F918E7310CBC}" type="pres">
      <dgm:prSet presAssocID="{C8526127-0A16-4F69-917F-8F5648DBB0D2}" presName="Name0" presStyleCnt="0">
        <dgm:presLayoutVars>
          <dgm:dir/>
          <dgm:animLvl val="lvl"/>
          <dgm:resizeHandles val="exact"/>
        </dgm:presLayoutVars>
      </dgm:prSet>
      <dgm:spPr/>
    </dgm:pt>
    <dgm:pt modelId="{27C6424F-41ED-4E9D-ACAC-7A27EA550F75}" type="pres">
      <dgm:prSet presAssocID="{71E344BE-F7AF-4739-9E7B-45CF1BF727E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5B4AB-730A-4548-8D0E-C41D5E08D1E0}" type="pres">
      <dgm:prSet presAssocID="{62F31147-DC67-4D25-91F4-C05AB53A9E2B}" presName="parTxOnlySpace" presStyleCnt="0"/>
      <dgm:spPr/>
    </dgm:pt>
    <dgm:pt modelId="{EB06FCEC-29BA-4B50-B8E4-3FD1D118321B}" type="pres">
      <dgm:prSet presAssocID="{70EA3FA3-F2D0-4CA5-8ED6-A698BC78CC8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48A8D-9AEC-45F5-AEC9-27ED20EBC576}" type="pres">
      <dgm:prSet presAssocID="{D63B72F3-BC69-49D4-B1B6-42763FD28B9C}" presName="parTxOnlySpace" presStyleCnt="0"/>
      <dgm:spPr/>
    </dgm:pt>
    <dgm:pt modelId="{B437A8B2-53B7-4637-8241-8416E436A2E4}" type="pres">
      <dgm:prSet presAssocID="{002016C3-C3D0-449D-AC86-78B7FADE78B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6969-23FD-4A28-946A-81B7E39EB9A0}" type="pres">
      <dgm:prSet presAssocID="{BFE728A4-9D4A-4BBB-BE4E-7636DF43146D}" presName="parTxOnlySpace" presStyleCnt="0"/>
      <dgm:spPr/>
    </dgm:pt>
    <dgm:pt modelId="{7AD8FD27-5523-447A-8F27-B7CA139F8F4D}" type="pres">
      <dgm:prSet presAssocID="{DC78E91E-890E-445A-A02B-97D1B1A95EF9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14E66-B4F6-4A49-9666-D6C57FB8F757}" type="pres">
      <dgm:prSet presAssocID="{57E74530-C31D-4F0D-8F19-2659E355DB55}" presName="parTxOnlySpace" presStyleCnt="0"/>
      <dgm:spPr/>
    </dgm:pt>
    <dgm:pt modelId="{3F7CF510-D3CB-4F7F-875B-E93CE1174805}" type="pres">
      <dgm:prSet presAssocID="{F3417E80-1979-4F84-9ECC-83DD60DBB424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D7AE69-1096-4A46-999E-F54799DF67F8}" type="presOf" srcId="{71E344BE-F7AF-4739-9E7B-45CF1BF727E2}" destId="{27C6424F-41ED-4E9D-ACAC-7A27EA550F75}" srcOrd="0" destOrd="0" presId="urn:microsoft.com/office/officeart/2005/8/layout/chevron1"/>
    <dgm:cxn modelId="{5D67D66D-C262-4D45-91EA-B9AD1BB108BE}" type="presOf" srcId="{002016C3-C3D0-449D-AC86-78B7FADE78BA}" destId="{B437A8B2-53B7-4637-8241-8416E436A2E4}" srcOrd="0" destOrd="0" presId="urn:microsoft.com/office/officeart/2005/8/layout/chevron1"/>
    <dgm:cxn modelId="{F214343F-6FBF-48D3-864C-9008B63C3548}" type="presOf" srcId="{F3417E80-1979-4F84-9ECC-83DD60DBB424}" destId="{3F7CF510-D3CB-4F7F-875B-E93CE1174805}" srcOrd="0" destOrd="0" presId="urn:microsoft.com/office/officeart/2005/8/layout/chevron1"/>
    <dgm:cxn modelId="{9E926E68-25A7-4DCB-9D88-60550B1D51C2}" srcId="{C8526127-0A16-4F69-917F-8F5648DBB0D2}" destId="{DC78E91E-890E-445A-A02B-97D1B1A95EF9}" srcOrd="3" destOrd="0" parTransId="{2C15AE72-D2C1-408C-BEC2-DB87A27A9EEE}" sibTransId="{57E74530-C31D-4F0D-8F19-2659E355DB55}"/>
    <dgm:cxn modelId="{E2724358-C0E7-4923-8FEC-DE62F4D2063F}" type="presOf" srcId="{C8526127-0A16-4F69-917F-8F5648DBB0D2}" destId="{0D9A4716-82E6-47B0-AFAC-F918E7310CBC}" srcOrd="0" destOrd="0" presId="urn:microsoft.com/office/officeart/2005/8/layout/chevron1"/>
    <dgm:cxn modelId="{74454FA2-5E30-4841-A1BE-268114129496}" srcId="{C8526127-0A16-4F69-917F-8F5648DBB0D2}" destId="{F3417E80-1979-4F84-9ECC-83DD60DBB424}" srcOrd="4" destOrd="0" parTransId="{DB13D869-B828-4AE2-9071-889F394D5AA7}" sibTransId="{4F5C4393-8CD1-4B2C-8B3D-63D6D1C47911}"/>
    <dgm:cxn modelId="{DC9CDE92-43EE-46A4-846C-2B894CBBC51A}" type="presOf" srcId="{DC78E91E-890E-445A-A02B-97D1B1A95EF9}" destId="{7AD8FD27-5523-447A-8F27-B7CA139F8F4D}" srcOrd="0" destOrd="0" presId="urn:microsoft.com/office/officeart/2005/8/layout/chevron1"/>
    <dgm:cxn modelId="{F443DE32-AA33-4569-9BC0-72E2882354B6}" type="presOf" srcId="{70EA3FA3-F2D0-4CA5-8ED6-A698BC78CC81}" destId="{EB06FCEC-29BA-4B50-B8E4-3FD1D118321B}" srcOrd="0" destOrd="0" presId="urn:microsoft.com/office/officeart/2005/8/layout/chevron1"/>
    <dgm:cxn modelId="{CF1EA6D9-4D81-4062-B148-7BDE3FD81E2A}" srcId="{C8526127-0A16-4F69-917F-8F5648DBB0D2}" destId="{71E344BE-F7AF-4739-9E7B-45CF1BF727E2}" srcOrd="0" destOrd="0" parTransId="{A62F7E79-4408-4C45-AFF6-80D7E63D3DEF}" sibTransId="{62F31147-DC67-4D25-91F4-C05AB53A9E2B}"/>
    <dgm:cxn modelId="{6D393BFD-B51E-4992-A3CE-FD79103E2BC2}" srcId="{C8526127-0A16-4F69-917F-8F5648DBB0D2}" destId="{002016C3-C3D0-449D-AC86-78B7FADE78BA}" srcOrd="2" destOrd="0" parTransId="{43BD50CF-D5C7-43C5-AA9A-9F029A9C19E0}" sibTransId="{BFE728A4-9D4A-4BBB-BE4E-7636DF43146D}"/>
    <dgm:cxn modelId="{E900C905-59A2-433D-A9FF-6A2E376614F3}" srcId="{C8526127-0A16-4F69-917F-8F5648DBB0D2}" destId="{70EA3FA3-F2D0-4CA5-8ED6-A698BC78CC81}" srcOrd="1" destOrd="0" parTransId="{6D8EBAFA-FCC4-444B-A39B-CD2C3B3E3642}" sibTransId="{D63B72F3-BC69-49D4-B1B6-42763FD28B9C}"/>
    <dgm:cxn modelId="{1F505542-60C7-4886-981F-E11318D6239A}" type="presParOf" srcId="{0D9A4716-82E6-47B0-AFAC-F918E7310CBC}" destId="{27C6424F-41ED-4E9D-ACAC-7A27EA550F75}" srcOrd="0" destOrd="0" presId="urn:microsoft.com/office/officeart/2005/8/layout/chevron1"/>
    <dgm:cxn modelId="{B98AD9E8-4946-4411-9878-95A18CF87D5A}" type="presParOf" srcId="{0D9A4716-82E6-47B0-AFAC-F918E7310CBC}" destId="{4705B4AB-730A-4548-8D0E-C41D5E08D1E0}" srcOrd="1" destOrd="0" presId="urn:microsoft.com/office/officeart/2005/8/layout/chevron1"/>
    <dgm:cxn modelId="{51CC18E6-ECC8-4B30-9F71-265543EAEA35}" type="presParOf" srcId="{0D9A4716-82E6-47B0-AFAC-F918E7310CBC}" destId="{EB06FCEC-29BA-4B50-B8E4-3FD1D118321B}" srcOrd="2" destOrd="0" presId="urn:microsoft.com/office/officeart/2005/8/layout/chevron1"/>
    <dgm:cxn modelId="{A5CEC386-2B7E-4973-A849-3420AA5C13B4}" type="presParOf" srcId="{0D9A4716-82E6-47B0-AFAC-F918E7310CBC}" destId="{56B48A8D-9AEC-45F5-AEC9-27ED20EBC576}" srcOrd="3" destOrd="0" presId="urn:microsoft.com/office/officeart/2005/8/layout/chevron1"/>
    <dgm:cxn modelId="{75D33EFC-0EC7-4980-B133-2E6883294D6A}" type="presParOf" srcId="{0D9A4716-82E6-47B0-AFAC-F918E7310CBC}" destId="{B437A8B2-53B7-4637-8241-8416E436A2E4}" srcOrd="4" destOrd="0" presId="urn:microsoft.com/office/officeart/2005/8/layout/chevron1"/>
    <dgm:cxn modelId="{F5401B12-B31A-4D9C-B14A-E6FDEB179E48}" type="presParOf" srcId="{0D9A4716-82E6-47B0-AFAC-F918E7310CBC}" destId="{3DFE6969-23FD-4A28-946A-81B7E39EB9A0}" srcOrd="5" destOrd="0" presId="urn:microsoft.com/office/officeart/2005/8/layout/chevron1"/>
    <dgm:cxn modelId="{D88566EF-2A14-43ED-83F1-0C7FC93B93AA}" type="presParOf" srcId="{0D9A4716-82E6-47B0-AFAC-F918E7310CBC}" destId="{7AD8FD27-5523-447A-8F27-B7CA139F8F4D}" srcOrd="6" destOrd="0" presId="urn:microsoft.com/office/officeart/2005/8/layout/chevron1"/>
    <dgm:cxn modelId="{DEF87A6F-3E8F-4254-896D-680926F23CD2}" type="presParOf" srcId="{0D9A4716-82E6-47B0-AFAC-F918E7310CBC}" destId="{C6814E66-B4F6-4A49-9666-D6C57FB8F757}" srcOrd="7" destOrd="0" presId="urn:microsoft.com/office/officeart/2005/8/layout/chevron1"/>
    <dgm:cxn modelId="{9B9C1D3C-2DDC-4FEA-A8B7-75F6F48E261F}" type="presParOf" srcId="{0D9A4716-82E6-47B0-AFAC-F918E7310CBC}" destId="{3F7CF510-D3CB-4F7F-875B-E93CE1174805}" srcOrd="8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8526127-0A16-4F69-917F-8F5648DBB0D2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</dgm:pt>
    <dgm:pt modelId="{71E344BE-F7AF-4739-9E7B-45CF1BF727E2}">
      <dgm:prSet phldrT="[Текст]"/>
      <dgm:spPr/>
      <dgm:t>
        <a:bodyPr/>
        <a:lstStyle/>
        <a:p>
          <a:r>
            <a:rPr lang="ru-RU" dirty="0" smtClean="0"/>
            <a:t>ЖРД</a:t>
          </a:r>
          <a:endParaRPr lang="ru-RU" dirty="0"/>
        </a:p>
      </dgm:t>
    </dgm:pt>
    <dgm:pt modelId="{A62F7E79-4408-4C45-AFF6-80D7E63D3DEF}" type="parTrans" cxnId="{CF1EA6D9-4D81-4062-B148-7BDE3FD81E2A}">
      <dgm:prSet/>
      <dgm:spPr/>
      <dgm:t>
        <a:bodyPr/>
        <a:lstStyle/>
        <a:p>
          <a:endParaRPr lang="ru-RU"/>
        </a:p>
      </dgm:t>
    </dgm:pt>
    <dgm:pt modelId="{62F31147-DC67-4D25-91F4-C05AB53A9E2B}" type="sibTrans" cxnId="{CF1EA6D9-4D81-4062-B148-7BDE3FD81E2A}">
      <dgm:prSet/>
      <dgm:spPr/>
      <dgm:t>
        <a:bodyPr/>
        <a:lstStyle/>
        <a:p>
          <a:endParaRPr lang="ru-RU"/>
        </a:p>
      </dgm:t>
    </dgm:pt>
    <dgm:pt modelId="{70EA3FA3-F2D0-4CA5-8ED6-A698BC78CC81}">
      <dgm:prSet phldrT="[Текст]"/>
      <dgm:spPr/>
      <dgm:t>
        <a:bodyPr/>
        <a:lstStyle/>
        <a:p>
          <a:r>
            <a:rPr lang="ru-RU" dirty="0" smtClean="0"/>
            <a:t>ЭРД</a:t>
          </a:r>
          <a:endParaRPr lang="ru-RU" dirty="0"/>
        </a:p>
      </dgm:t>
    </dgm:pt>
    <dgm:pt modelId="{6D8EBAFA-FCC4-444B-A39B-CD2C3B3E3642}" type="parTrans" cxnId="{E900C905-59A2-433D-A9FF-6A2E376614F3}">
      <dgm:prSet/>
      <dgm:spPr/>
      <dgm:t>
        <a:bodyPr/>
        <a:lstStyle/>
        <a:p>
          <a:endParaRPr lang="ru-RU"/>
        </a:p>
      </dgm:t>
    </dgm:pt>
    <dgm:pt modelId="{D63B72F3-BC69-49D4-B1B6-42763FD28B9C}" type="sibTrans" cxnId="{E900C905-59A2-433D-A9FF-6A2E376614F3}">
      <dgm:prSet/>
      <dgm:spPr/>
      <dgm:t>
        <a:bodyPr/>
        <a:lstStyle/>
        <a:p>
          <a:endParaRPr lang="ru-RU"/>
        </a:p>
      </dgm:t>
    </dgm:pt>
    <dgm:pt modelId="{002016C3-C3D0-449D-AC86-78B7FADE78BA}">
      <dgm:prSet phldrT="[Текст]"/>
      <dgm:spPr/>
      <dgm:t>
        <a:bodyPr/>
        <a:lstStyle/>
        <a:p>
          <a:r>
            <a:rPr lang="ru-RU" dirty="0" smtClean="0"/>
            <a:t>ЯРД</a:t>
          </a:r>
          <a:endParaRPr lang="ru-RU" dirty="0"/>
        </a:p>
      </dgm:t>
    </dgm:pt>
    <dgm:pt modelId="{43BD50CF-D5C7-43C5-AA9A-9F029A9C19E0}" type="parTrans" cxnId="{6D393BFD-B51E-4992-A3CE-FD79103E2BC2}">
      <dgm:prSet/>
      <dgm:spPr/>
      <dgm:t>
        <a:bodyPr/>
        <a:lstStyle/>
        <a:p>
          <a:endParaRPr lang="ru-RU"/>
        </a:p>
      </dgm:t>
    </dgm:pt>
    <dgm:pt modelId="{BFE728A4-9D4A-4BBB-BE4E-7636DF43146D}" type="sibTrans" cxnId="{6D393BFD-B51E-4992-A3CE-FD79103E2BC2}">
      <dgm:prSet/>
      <dgm:spPr/>
      <dgm:t>
        <a:bodyPr/>
        <a:lstStyle/>
        <a:p>
          <a:endParaRPr lang="ru-RU"/>
        </a:p>
      </dgm:t>
    </dgm:pt>
    <dgm:pt modelId="{DC78E91E-890E-445A-A02B-97D1B1A95EF9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smtClean="0"/>
            <a:t>Траектория</a:t>
          </a:r>
          <a:endParaRPr lang="ru-RU" dirty="0"/>
        </a:p>
      </dgm:t>
    </dgm:pt>
    <dgm:pt modelId="{2C15AE72-D2C1-408C-BEC2-DB87A27A9EEE}" type="parTrans" cxnId="{9E926E68-25A7-4DCB-9D88-60550B1D51C2}">
      <dgm:prSet/>
      <dgm:spPr/>
      <dgm:t>
        <a:bodyPr/>
        <a:lstStyle/>
        <a:p>
          <a:endParaRPr lang="ru-RU"/>
        </a:p>
      </dgm:t>
    </dgm:pt>
    <dgm:pt modelId="{57E74530-C31D-4F0D-8F19-2659E355DB55}" type="sibTrans" cxnId="{9E926E68-25A7-4DCB-9D88-60550B1D51C2}">
      <dgm:prSet/>
      <dgm:spPr/>
      <dgm:t>
        <a:bodyPr/>
        <a:lstStyle/>
        <a:p>
          <a:endParaRPr lang="ru-RU"/>
        </a:p>
      </dgm:t>
    </dgm:pt>
    <dgm:pt modelId="{F3417E80-1979-4F84-9ECC-83DD60DBB424}">
      <dgm:prSet phldrT="[Текст]"/>
      <dgm:spPr/>
      <dgm:t>
        <a:bodyPr/>
        <a:lstStyle/>
        <a:p>
          <a:r>
            <a:rPr lang="ru-RU" dirty="0" smtClean="0"/>
            <a:t>Заключение</a:t>
          </a:r>
          <a:endParaRPr lang="ru-RU" dirty="0"/>
        </a:p>
      </dgm:t>
    </dgm:pt>
    <dgm:pt modelId="{DB13D869-B828-4AE2-9071-889F394D5AA7}" type="parTrans" cxnId="{74454FA2-5E30-4841-A1BE-268114129496}">
      <dgm:prSet/>
      <dgm:spPr/>
      <dgm:t>
        <a:bodyPr/>
        <a:lstStyle/>
        <a:p>
          <a:endParaRPr lang="ru-RU"/>
        </a:p>
      </dgm:t>
    </dgm:pt>
    <dgm:pt modelId="{4F5C4393-8CD1-4B2C-8B3D-63D6D1C47911}" type="sibTrans" cxnId="{74454FA2-5E30-4841-A1BE-268114129496}">
      <dgm:prSet/>
      <dgm:spPr/>
      <dgm:t>
        <a:bodyPr/>
        <a:lstStyle/>
        <a:p>
          <a:endParaRPr lang="ru-RU"/>
        </a:p>
      </dgm:t>
    </dgm:pt>
    <dgm:pt modelId="{0D9A4716-82E6-47B0-AFAC-F918E7310CBC}" type="pres">
      <dgm:prSet presAssocID="{C8526127-0A16-4F69-917F-8F5648DBB0D2}" presName="Name0" presStyleCnt="0">
        <dgm:presLayoutVars>
          <dgm:dir/>
          <dgm:animLvl val="lvl"/>
          <dgm:resizeHandles val="exact"/>
        </dgm:presLayoutVars>
      </dgm:prSet>
      <dgm:spPr/>
    </dgm:pt>
    <dgm:pt modelId="{27C6424F-41ED-4E9D-ACAC-7A27EA550F75}" type="pres">
      <dgm:prSet presAssocID="{71E344BE-F7AF-4739-9E7B-45CF1BF727E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5B4AB-730A-4548-8D0E-C41D5E08D1E0}" type="pres">
      <dgm:prSet presAssocID="{62F31147-DC67-4D25-91F4-C05AB53A9E2B}" presName="parTxOnlySpace" presStyleCnt="0"/>
      <dgm:spPr/>
    </dgm:pt>
    <dgm:pt modelId="{EB06FCEC-29BA-4B50-B8E4-3FD1D118321B}" type="pres">
      <dgm:prSet presAssocID="{70EA3FA3-F2D0-4CA5-8ED6-A698BC78CC8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48A8D-9AEC-45F5-AEC9-27ED20EBC576}" type="pres">
      <dgm:prSet presAssocID="{D63B72F3-BC69-49D4-B1B6-42763FD28B9C}" presName="parTxOnlySpace" presStyleCnt="0"/>
      <dgm:spPr/>
    </dgm:pt>
    <dgm:pt modelId="{B437A8B2-53B7-4637-8241-8416E436A2E4}" type="pres">
      <dgm:prSet presAssocID="{002016C3-C3D0-449D-AC86-78B7FADE78B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6969-23FD-4A28-946A-81B7E39EB9A0}" type="pres">
      <dgm:prSet presAssocID="{BFE728A4-9D4A-4BBB-BE4E-7636DF43146D}" presName="parTxOnlySpace" presStyleCnt="0"/>
      <dgm:spPr/>
    </dgm:pt>
    <dgm:pt modelId="{7AD8FD27-5523-447A-8F27-B7CA139F8F4D}" type="pres">
      <dgm:prSet presAssocID="{DC78E91E-890E-445A-A02B-97D1B1A95EF9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14E66-B4F6-4A49-9666-D6C57FB8F757}" type="pres">
      <dgm:prSet presAssocID="{57E74530-C31D-4F0D-8F19-2659E355DB55}" presName="parTxOnlySpace" presStyleCnt="0"/>
      <dgm:spPr/>
    </dgm:pt>
    <dgm:pt modelId="{3F7CF510-D3CB-4F7F-875B-E93CE1174805}" type="pres">
      <dgm:prSet presAssocID="{F3417E80-1979-4F84-9ECC-83DD60DBB424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1C00F7-7AEB-4574-B6C7-E94C4CA48A91}" type="presOf" srcId="{DC78E91E-890E-445A-A02B-97D1B1A95EF9}" destId="{7AD8FD27-5523-447A-8F27-B7CA139F8F4D}" srcOrd="0" destOrd="0" presId="urn:microsoft.com/office/officeart/2005/8/layout/chevron1"/>
    <dgm:cxn modelId="{1FE70895-F903-4B51-925B-FBD4F8C68A3E}" type="presOf" srcId="{C8526127-0A16-4F69-917F-8F5648DBB0D2}" destId="{0D9A4716-82E6-47B0-AFAC-F918E7310CBC}" srcOrd="0" destOrd="0" presId="urn:microsoft.com/office/officeart/2005/8/layout/chevron1"/>
    <dgm:cxn modelId="{C9587A74-6EA3-45F5-9B25-11E418DBDC1A}" type="presOf" srcId="{71E344BE-F7AF-4739-9E7B-45CF1BF727E2}" destId="{27C6424F-41ED-4E9D-ACAC-7A27EA550F75}" srcOrd="0" destOrd="0" presId="urn:microsoft.com/office/officeart/2005/8/layout/chevron1"/>
    <dgm:cxn modelId="{9E926E68-25A7-4DCB-9D88-60550B1D51C2}" srcId="{C8526127-0A16-4F69-917F-8F5648DBB0D2}" destId="{DC78E91E-890E-445A-A02B-97D1B1A95EF9}" srcOrd="3" destOrd="0" parTransId="{2C15AE72-D2C1-408C-BEC2-DB87A27A9EEE}" sibTransId="{57E74530-C31D-4F0D-8F19-2659E355DB55}"/>
    <dgm:cxn modelId="{720974B8-8E6F-4632-BAC5-265E88BDFCB0}" type="presOf" srcId="{70EA3FA3-F2D0-4CA5-8ED6-A698BC78CC81}" destId="{EB06FCEC-29BA-4B50-B8E4-3FD1D118321B}" srcOrd="0" destOrd="0" presId="urn:microsoft.com/office/officeart/2005/8/layout/chevron1"/>
    <dgm:cxn modelId="{74454FA2-5E30-4841-A1BE-268114129496}" srcId="{C8526127-0A16-4F69-917F-8F5648DBB0D2}" destId="{F3417E80-1979-4F84-9ECC-83DD60DBB424}" srcOrd="4" destOrd="0" parTransId="{DB13D869-B828-4AE2-9071-889F394D5AA7}" sibTransId="{4F5C4393-8CD1-4B2C-8B3D-63D6D1C47911}"/>
    <dgm:cxn modelId="{9FA2DC9E-93CE-4360-88FF-046E63DDA1A3}" type="presOf" srcId="{F3417E80-1979-4F84-9ECC-83DD60DBB424}" destId="{3F7CF510-D3CB-4F7F-875B-E93CE1174805}" srcOrd="0" destOrd="0" presId="urn:microsoft.com/office/officeart/2005/8/layout/chevron1"/>
    <dgm:cxn modelId="{DB2F36E8-0CF5-47CB-A43C-3E909EEBE6B9}" type="presOf" srcId="{002016C3-C3D0-449D-AC86-78B7FADE78BA}" destId="{B437A8B2-53B7-4637-8241-8416E436A2E4}" srcOrd="0" destOrd="0" presId="urn:microsoft.com/office/officeart/2005/8/layout/chevron1"/>
    <dgm:cxn modelId="{CF1EA6D9-4D81-4062-B148-7BDE3FD81E2A}" srcId="{C8526127-0A16-4F69-917F-8F5648DBB0D2}" destId="{71E344BE-F7AF-4739-9E7B-45CF1BF727E2}" srcOrd="0" destOrd="0" parTransId="{A62F7E79-4408-4C45-AFF6-80D7E63D3DEF}" sibTransId="{62F31147-DC67-4D25-91F4-C05AB53A9E2B}"/>
    <dgm:cxn modelId="{6D393BFD-B51E-4992-A3CE-FD79103E2BC2}" srcId="{C8526127-0A16-4F69-917F-8F5648DBB0D2}" destId="{002016C3-C3D0-449D-AC86-78B7FADE78BA}" srcOrd="2" destOrd="0" parTransId="{43BD50CF-D5C7-43C5-AA9A-9F029A9C19E0}" sibTransId="{BFE728A4-9D4A-4BBB-BE4E-7636DF43146D}"/>
    <dgm:cxn modelId="{E900C905-59A2-433D-A9FF-6A2E376614F3}" srcId="{C8526127-0A16-4F69-917F-8F5648DBB0D2}" destId="{70EA3FA3-F2D0-4CA5-8ED6-A698BC78CC81}" srcOrd="1" destOrd="0" parTransId="{6D8EBAFA-FCC4-444B-A39B-CD2C3B3E3642}" sibTransId="{D63B72F3-BC69-49D4-B1B6-42763FD28B9C}"/>
    <dgm:cxn modelId="{DF7E3D7D-348D-415D-92A8-B0C994CA2093}" type="presParOf" srcId="{0D9A4716-82E6-47B0-AFAC-F918E7310CBC}" destId="{27C6424F-41ED-4E9D-ACAC-7A27EA550F75}" srcOrd="0" destOrd="0" presId="urn:microsoft.com/office/officeart/2005/8/layout/chevron1"/>
    <dgm:cxn modelId="{6A96CA36-E526-41F6-8284-B767722208AA}" type="presParOf" srcId="{0D9A4716-82E6-47B0-AFAC-F918E7310CBC}" destId="{4705B4AB-730A-4548-8D0E-C41D5E08D1E0}" srcOrd="1" destOrd="0" presId="urn:microsoft.com/office/officeart/2005/8/layout/chevron1"/>
    <dgm:cxn modelId="{65717C7C-B7AB-4BE6-8DF9-F7FED89F09BF}" type="presParOf" srcId="{0D9A4716-82E6-47B0-AFAC-F918E7310CBC}" destId="{EB06FCEC-29BA-4B50-B8E4-3FD1D118321B}" srcOrd="2" destOrd="0" presId="urn:microsoft.com/office/officeart/2005/8/layout/chevron1"/>
    <dgm:cxn modelId="{E86166CE-9665-4921-BEFB-BDB4BF17325E}" type="presParOf" srcId="{0D9A4716-82E6-47B0-AFAC-F918E7310CBC}" destId="{56B48A8D-9AEC-45F5-AEC9-27ED20EBC576}" srcOrd="3" destOrd="0" presId="urn:microsoft.com/office/officeart/2005/8/layout/chevron1"/>
    <dgm:cxn modelId="{8C5595C8-EB02-49F9-8888-E2CC80C8D836}" type="presParOf" srcId="{0D9A4716-82E6-47B0-AFAC-F918E7310CBC}" destId="{B437A8B2-53B7-4637-8241-8416E436A2E4}" srcOrd="4" destOrd="0" presId="urn:microsoft.com/office/officeart/2005/8/layout/chevron1"/>
    <dgm:cxn modelId="{4FE0A0E2-6248-44BD-97C1-499A6D0D8C6E}" type="presParOf" srcId="{0D9A4716-82E6-47B0-AFAC-F918E7310CBC}" destId="{3DFE6969-23FD-4A28-946A-81B7E39EB9A0}" srcOrd="5" destOrd="0" presId="urn:microsoft.com/office/officeart/2005/8/layout/chevron1"/>
    <dgm:cxn modelId="{6665D9D6-744C-4362-8E32-E56BAB8D4C07}" type="presParOf" srcId="{0D9A4716-82E6-47B0-AFAC-F918E7310CBC}" destId="{7AD8FD27-5523-447A-8F27-B7CA139F8F4D}" srcOrd="6" destOrd="0" presId="urn:microsoft.com/office/officeart/2005/8/layout/chevron1"/>
    <dgm:cxn modelId="{13AFF339-1FD2-4656-A2B1-5B15D2518D92}" type="presParOf" srcId="{0D9A4716-82E6-47B0-AFAC-F918E7310CBC}" destId="{C6814E66-B4F6-4A49-9666-D6C57FB8F757}" srcOrd="7" destOrd="0" presId="urn:microsoft.com/office/officeart/2005/8/layout/chevron1"/>
    <dgm:cxn modelId="{25E441F1-73F8-4146-9B48-9A70C8001891}" type="presParOf" srcId="{0D9A4716-82E6-47B0-AFAC-F918E7310CBC}" destId="{3F7CF510-D3CB-4F7F-875B-E93CE1174805}" srcOrd="8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8526127-0A16-4F69-917F-8F5648DBB0D2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</dgm:pt>
    <dgm:pt modelId="{71E344BE-F7AF-4739-9E7B-45CF1BF727E2}">
      <dgm:prSet phldrT="[Текст]"/>
      <dgm:spPr/>
      <dgm:t>
        <a:bodyPr/>
        <a:lstStyle/>
        <a:p>
          <a:r>
            <a:rPr lang="ru-RU" dirty="0" smtClean="0"/>
            <a:t>ЖРД</a:t>
          </a:r>
          <a:endParaRPr lang="ru-RU" dirty="0"/>
        </a:p>
      </dgm:t>
    </dgm:pt>
    <dgm:pt modelId="{A62F7E79-4408-4C45-AFF6-80D7E63D3DEF}" type="parTrans" cxnId="{CF1EA6D9-4D81-4062-B148-7BDE3FD81E2A}">
      <dgm:prSet/>
      <dgm:spPr/>
      <dgm:t>
        <a:bodyPr/>
        <a:lstStyle/>
        <a:p>
          <a:endParaRPr lang="ru-RU"/>
        </a:p>
      </dgm:t>
    </dgm:pt>
    <dgm:pt modelId="{62F31147-DC67-4D25-91F4-C05AB53A9E2B}" type="sibTrans" cxnId="{CF1EA6D9-4D81-4062-B148-7BDE3FD81E2A}">
      <dgm:prSet/>
      <dgm:spPr/>
      <dgm:t>
        <a:bodyPr/>
        <a:lstStyle/>
        <a:p>
          <a:endParaRPr lang="ru-RU"/>
        </a:p>
      </dgm:t>
    </dgm:pt>
    <dgm:pt modelId="{70EA3FA3-F2D0-4CA5-8ED6-A698BC78CC81}">
      <dgm:prSet phldrT="[Текст]"/>
      <dgm:spPr/>
      <dgm:t>
        <a:bodyPr/>
        <a:lstStyle/>
        <a:p>
          <a:r>
            <a:rPr lang="ru-RU" dirty="0" smtClean="0"/>
            <a:t>ЭРД</a:t>
          </a:r>
          <a:endParaRPr lang="ru-RU" dirty="0"/>
        </a:p>
      </dgm:t>
    </dgm:pt>
    <dgm:pt modelId="{6D8EBAFA-FCC4-444B-A39B-CD2C3B3E3642}" type="parTrans" cxnId="{E900C905-59A2-433D-A9FF-6A2E376614F3}">
      <dgm:prSet/>
      <dgm:spPr/>
      <dgm:t>
        <a:bodyPr/>
        <a:lstStyle/>
        <a:p>
          <a:endParaRPr lang="ru-RU"/>
        </a:p>
      </dgm:t>
    </dgm:pt>
    <dgm:pt modelId="{D63B72F3-BC69-49D4-B1B6-42763FD28B9C}" type="sibTrans" cxnId="{E900C905-59A2-433D-A9FF-6A2E376614F3}">
      <dgm:prSet/>
      <dgm:spPr/>
      <dgm:t>
        <a:bodyPr/>
        <a:lstStyle/>
        <a:p>
          <a:endParaRPr lang="ru-RU"/>
        </a:p>
      </dgm:t>
    </dgm:pt>
    <dgm:pt modelId="{002016C3-C3D0-449D-AC86-78B7FADE78BA}">
      <dgm:prSet phldrT="[Текст]"/>
      <dgm:spPr/>
      <dgm:t>
        <a:bodyPr/>
        <a:lstStyle/>
        <a:p>
          <a:r>
            <a:rPr lang="ru-RU" dirty="0" smtClean="0"/>
            <a:t>ЯРД</a:t>
          </a:r>
          <a:endParaRPr lang="ru-RU" dirty="0"/>
        </a:p>
      </dgm:t>
    </dgm:pt>
    <dgm:pt modelId="{43BD50CF-D5C7-43C5-AA9A-9F029A9C19E0}" type="parTrans" cxnId="{6D393BFD-B51E-4992-A3CE-FD79103E2BC2}">
      <dgm:prSet/>
      <dgm:spPr/>
      <dgm:t>
        <a:bodyPr/>
        <a:lstStyle/>
        <a:p>
          <a:endParaRPr lang="ru-RU"/>
        </a:p>
      </dgm:t>
    </dgm:pt>
    <dgm:pt modelId="{BFE728A4-9D4A-4BBB-BE4E-7636DF43146D}" type="sibTrans" cxnId="{6D393BFD-B51E-4992-A3CE-FD79103E2BC2}">
      <dgm:prSet/>
      <dgm:spPr/>
      <dgm:t>
        <a:bodyPr/>
        <a:lstStyle/>
        <a:p>
          <a:endParaRPr lang="ru-RU"/>
        </a:p>
      </dgm:t>
    </dgm:pt>
    <dgm:pt modelId="{DC78E91E-890E-445A-A02B-97D1B1A95EF9}">
      <dgm:prSet phldrT="[Текст]"/>
      <dgm:spPr/>
      <dgm:t>
        <a:bodyPr/>
        <a:lstStyle/>
        <a:p>
          <a:r>
            <a:rPr lang="ru-RU" dirty="0" smtClean="0"/>
            <a:t>Траектория</a:t>
          </a:r>
          <a:endParaRPr lang="ru-RU" dirty="0"/>
        </a:p>
      </dgm:t>
    </dgm:pt>
    <dgm:pt modelId="{2C15AE72-D2C1-408C-BEC2-DB87A27A9EEE}" type="parTrans" cxnId="{9E926E68-25A7-4DCB-9D88-60550B1D51C2}">
      <dgm:prSet/>
      <dgm:spPr/>
      <dgm:t>
        <a:bodyPr/>
        <a:lstStyle/>
        <a:p>
          <a:endParaRPr lang="ru-RU"/>
        </a:p>
      </dgm:t>
    </dgm:pt>
    <dgm:pt modelId="{57E74530-C31D-4F0D-8F19-2659E355DB55}" type="sibTrans" cxnId="{9E926E68-25A7-4DCB-9D88-60550B1D51C2}">
      <dgm:prSet/>
      <dgm:spPr/>
      <dgm:t>
        <a:bodyPr/>
        <a:lstStyle/>
        <a:p>
          <a:endParaRPr lang="ru-RU"/>
        </a:p>
      </dgm:t>
    </dgm:pt>
    <dgm:pt modelId="{F3417E80-1979-4F84-9ECC-83DD60DBB424}">
      <dgm:prSet phldrT="[Текст]"/>
      <dgm:spPr>
        <a:solidFill>
          <a:srgbClr val="FF3300"/>
        </a:solidFill>
      </dgm:spPr>
      <dgm:t>
        <a:bodyPr/>
        <a:lstStyle/>
        <a:p>
          <a:r>
            <a:rPr lang="ru-RU" dirty="0" smtClean="0"/>
            <a:t>Выводы</a:t>
          </a:r>
          <a:endParaRPr lang="ru-RU" dirty="0"/>
        </a:p>
      </dgm:t>
    </dgm:pt>
    <dgm:pt modelId="{DB13D869-B828-4AE2-9071-889F394D5AA7}" type="parTrans" cxnId="{74454FA2-5E30-4841-A1BE-268114129496}">
      <dgm:prSet/>
      <dgm:spPr/>
      <dgm:t>
        <a:bodyPr/>
        <a:lstStyle/>
        <a:p>
          <a:endParaRPr lang="ru-RU"/>
        </a:p>
      </dgm:t>
    </dgm:pt>
    <dgm:pt modelId="{4F5C4393-8CD1-4B2C-8B3D-63D6D1C47911}" type="sibTrans" cxnId="{74454FA2-5E30-4841-A1BE-268114129496}">
      <dgm:prSet/>
      <dgm:spPr/>
      <dgm:t>
        <a:bodyPr/>
        <a:lstStyle/>
        <a:p>
          <a:endParaRPr lang="ru-RU"/>
        </a:p>
      </dgm:t>
    </dgm:pt>
    <dgm:pt modelId="{0D9A4716-82E6-47B0-AFAC-F918E7310CBC}" type="pres">
      <dgm:prSet presAssocID="{C8526127-0A16-4F69-917F-8F5648DBB0D2}" presName="Name0" presStyleCnt="0">
        <dgm:presLayoutVars>
          <dgm:dir/>
          <dgm:animLvl val="lvl"/>
          <dgm:resizeHandles val="exact"/>
        </dgm:presLayoutVars>
      </dgm:prSet>
      <dgm:spPr/>
    </dgm:pt>
    <dgm:pt modelId="{27C6424F-41ED-4E9D-ACAC-7A27EA550F75}" type="pres">
      <dgm:prSet presAssocID="{71E344BE-F7AF-4739-9E7B-45CF1BF727E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5B4AB-730A-4548-8D0E-C41D5E08D1E0}" type="pres">
      <dgm:prSet presAssocID="{62F31147-DC67-4D25-91F4-C05AB53A9E2B}" presName="parTxOnlySpace" presStyleCnt="0"/>
      <dgm:spPr/>
    </dgm:pt>
    <dgm:pt modelId="{EB06FCEC-29BA-4B50-B8E4-3FD1D118321B}" type="pres">
      <dgm:prSet presAssocID="{70EA3FA3-F2D0-4CA5-8ED6-A698BC78CC81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48A8D-9AEC-45F5-AEC9-27ED20EBC576}" type="pres">
      <dgm:prSet presAssocID="{D63B72F3-BC69-49D4-B1B6-42763FD28B9C}" presName="parTxOnlySpace" presStyleCnt="0"/>
      <dgm:spPr/>
    </dgm:pt>
    <dgm:pt modelId="{B437A8B2-53B7-4637-8241-8416E436A2E4}" type="pres">
      <dgm:prSet presAssocID="{002016C3-C3D0-449D-AC86-78B7FADE78BA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6969-23FD-4A28-946A-81B7E39EB9A0}" type="pres">
      <dgm:prSet presAssocID="{BFE728A4-9D4A-4BBB-BE4E-7636DF43146D}" presName="parTxOnlySpace" presStyleCnt="0"/>
      <dgm:spPr/>
    </dgm:pt>
    <dgm:pt modelId="{7AD8FD27-5523-447A-8F27-B7CA139F8F4D}" type="pres">
      <dgm:prSet presAssocID="{DC78E91E-890E-445A-A02B-97D1B1A95EF9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14E66-B4F6-4A49-9666-D6C57FB8F757}" type="pres">
      <dgm:prSet presAssocID="{57E74530-C31D-4F0D-8F19-2659E355DB55}" presName="parTxOnlySpace" presStyleCnt="0"/>
      <dgm:spPr/>
    </dgm:pt>
    <dgm:pt modelId="{3F7CF510-D3CB-4F7F-875B-E93CE1174805}" type="pres">
      <dgm:prSet presAssocID="{F3417E80-1979-4F84-9ECC-83DD60DBB424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00C905-59A2-433D-A9FF-6A2E376614F3}" srcId="{C8526127-0A16-4F69-917F-8F5648DBB0D2}" destId="{70EA3FA3-F2D0-4CA5-8ED6-A698BC78CC81}" srcOrd="1" destOrd="0" parTransId="{6D8EBAFA-FCC4-444B-A39B-CD2C3B3E3642}" sibTransId="{D63B72F3-BC69-49D4-B1B6-42763FD28B9C}"/>
    <dgm:cxn modelId="{1DB6CC05-FB57-4262-B726-F8729BBD41FF}" type="presOf" srcId="{DC78E91E-890E-445A-A02B-97D1B1A95EF9}" destId="{7AD8FD27-5523-447A-8F27-B7CA139F8F4D}" srcOrd="0" destOrd="0" presId="urn:microsoft.com/office/officeart/2005/8/layout/chevron1"/>
    <dgm:cxn modelId="{9E926E68-25A7-4DCB-9D88-60550B1D51C2}" srcId="{C8526127-0A16-4F69-917F-8F5648DBB0D2}" destId="{DC78E91E-890E-445A-A02B-97D1B1A95EF9}" srcOrd="3" destOrd="0" parTransId="{2C15AE72-D2C1-408C-BEC2-DB87A27A9EEE}" sibTransId="{57E74530-C31D-4F0D-8F19-2659E355DB55}"/>
    <dgm:cxn modelId="{6D393BFD-B51E-4992-A3CE-FD79103E2BC2}" srcId="{C8526127-0A16-4F69-917F-8F5648DBB0D2}" destId="{002016C3-C3D0-449D-AC86-78B7FADE78BA}" srcOrd="2" destOrd="0" parTransId="{43BD50CF-D5C7-43C5-AA9A-9F029A9C19E0}" sibTransId="{BFE728A4-9D4A-4BBB-BE4E-7636DF43146D}"/>
    <dgm:cxn modelId="{71CE1514-1E14-4B58-A7F5-EB135330E607}" type="presOf" srcId="{F3417E80-1979-4F84-9ECC-83DD60DBB424}" destId="{3F7CF510-D3CB-4F7F-875B-E93CE1174805}" srcOrd="0" destOrd="0" presId="urn:microsoft.com/office/officeart/2005/8/layout/chevron1"/>
    <dgm:cxn modelId="{E80D7F52-9B06-4C30-923A-093482BAAC01}" type="presOf" srcId="{C8526127-0A16-4F69-917F-8F5648DBB0D2}" destId="{0D9A4716-82E6-47B0-AFAC-F918E7310CBC}" srcOrd="0" destOrd="0" presId="urn:microsoft.com/office/officeart/2005/8/layout/chevron1"/>
    <dgm:cxn modelId="{AD83DA02-8D5B-49AE-9C49-7C07BDF06DC7}" type="presOf" srcId="{002016C3-C3D0-449D-AC86-78B7FADE78BA}" destId="{B437A8B2-53B7-4637-8241-8416E436A2E4}" srcOrd="0" destOrd="0" presId="urn:microsoft.com/office/officeart/2005/8/layout/chevron1"/>
    <dgm:cxn modelId="{614EC83C-C7C9-4D41-B072-7266CD6E2636}" type="presOf" srcId="{71E344BE-F7AF-4739-9E7B-45CF1BF727E2}" destId="{27C6424F-41ED-4E9D-ACAC-7A27EA550F75}" srcOrd="0" destOrd="0" presId="urn:microsoft.com/office/officeart/2005/8/layout/chevron1"/>
    <dgm:cxn modelId="{7E65EE25-309E-44D3-88D3-28291DA8DD4B}" type="presOf" srcId="{70EA3FA3-F2D0-4CA5-8ED6-A698BC78CC81}" destId="{EB06FCEC-29BA-4B50-B8E4-3FD1D118321B}" srcOrd="0" destOrd="0" presId="urn:microsoft.com/office/officeart/2005/8/layout/chevron1"/>
    <dgm:cxn modelId="{CF1EA6D9-4D81-4062-B148-7BDE3FD81E2A}" srcId="{C8526127-0A16-4F69-917F-8F5648DBB0D2}" destId="{71E344BE-F7AF-4739-9E7B-45CF1BF727E2}" srcOrd="0" destOrd="0" parTransId="{A62F7E79-4408-4C45-AFF6-80D7E63D3DEF}" sibTransId="{62F31147-DC67-4D25-91F4-C05AB53A9E2B}"/>
    <dgm:cxn modelId="{74454FA2-5E30-4841-A1BE-268114129496}" srcId="{C8526127-0A16-4F69-917F-8F5648DBB0D2}" destId="{F3417E80-1979-4F84-9ECC-83DD60DBB424}" srcOrd="4" destOrd="0" parTransId="{DB13D869-B828-4AE2-9071-889F394D5AA7}" sibTransId="{4F5C4393-8CD1-4B2C-8B3D-63D6D1C47911}"/>
    <dgm:cxn modelId="{237D103B-DE6E-4C85-A36F-1C146BCAEE4A}" type="presParOf" srcId="{0D9A4716-82E6-47B0-AFAC-F918E7310CBC}" destId="{27C6424F-41ED-4E9D-ACAC-7A27EA550F75}" srcOrd="0" destOrd="0" presId="urn:microsoft.com/office/officeart/2005/8/layout/chevron1"/>
    <dgm:cxn modelId="{F8659967-A460-4C18-B839-A91752874A1E}" type="presParOf" srcId="{0D9A4716-82E6-47B0-AFAC-F918E7310CBC}" destId="{4705B4AB-730A-4548-8D0E-C41D5E08D1E0}" srcOrd="1" destOrd="0" presId="urn:microsoft.com/office/officeart/2005/8/layout/chevron1"/>
    <dgm:cxn modelId="{9B19111A-6841-4945-8991-B62E414147E6}" type="presParOf" srcId="{0D9A4716-82E6-47B0-AFAC-F918E7310CBC}" destId="{EB06FCEC-29BA-4B50-B8E4-3FD1D118321B}" srcOrd="2" destOrd="0" presId="urn:microsoft.com/office/officeart/2005/8/layout/chevron1"/>
    <dgm:cxn modelId="{BD9F5401-6A24-421E-BF1F-859F73393B46}" type="presParOf" srcId="{0D9A4716-82E6-47B0-AFAC-F918E7310CBC}" destId="{56B48A8D-9AEC-45F5-AEC9-27ED20EBC576}" srcOrd="3" destOrd="0" presId="urn:microsoft.com/office/officeart/2005/8/layout/chevron1"/>
    <dgm:cxn modelId="{A6AF38BC-E087-408A-9E45-A8ED1938BC98}" type="presParOf" srcId="{0D9A4716-82E6-47B0-AFAC-F918E7310CBC}" destId="{B437A8B2-53B7-4637-8241-8416E436A2E4}" srcOrd="4" destOrd="0" presId="urn:microsoft.com/office/officeart/2005/8/layout/chevron1"/>
    <dgm:cxn modelId="{FC7B760C-F37B-46C2-8121-AF0962870D12}" type="presParOf" srcId="{0D9A4716-82E6-47B0-AFAC-F918E7310CBC}" destId="{3DFE6969-23FD-4A28-946A-81B7E39EB9A0}" srcOrd="5" destOrd="0" presId="urn:microsoft.com/office/officeart/2005/8/layout/chevron1"/>
    <dgm:cxn modelId="{FB572601-3FE0-4481-B635-1CC34FB8CE3F}" type="presParOf" srcId="{0D9A4716-82E6-47B0-AFAC-F918E7310CBC}" destId="{7AD8FD27-5523-447A-8F27-B7CA139F8F4D}" srcOrd="6" destOrd="0" presId="urn:microsoft.com/office/officeart/2005/8/layout/chevron1"/>
    <dgm:cxn modelId="{3193A21F-DC4E-42CF-B041-6AA38142A57F}" type="presParOf" srcId="{0D9A4716-82E6-47B0-AFAC-F918E7310CBC}" destId="{C6814E66-B4F6-4A49-9666-D6C57FB8F757}" srcOrd="7" destOrd="0" presId="urn:microsoft.com/office/officeart/2005/8/layout/chevron1"/>
    <dgm:cxn modelId="{56BD4385-19EC-4568-A4F7-516E9EB4E472}" type="presParOf" srcId="{0D9A4716-82E6-47B0-AFAC-F918E7310CBC}" destId="{3F7CF510-D3CB-4F7F-875B-E93CE1174805}" srcOrd="8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424F-41ED-4E9D-ACAC-7A27EA550F75}">
      <dsp:nvSpPr>
        <dsp:cNvPr id="0" name=""/>
        <dsp:cNvSpPr/>
      </dsp:nvSpPr>
      <dsp:spPr>
        <a:xfrm>
          <a:off x="3877" y="0"/>
          <a:ext cx="2256880" cy="404316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Цели и задачи</a:t>
          </a:r>
          <a:endParaRPr lang="ru-RU" sz="1400" kern="1200" dirty="0"/>
        </a:p>
      </dsp:txBody>
      <dsp:txXfrm>
        <a:off x="3877" y="0"/>
        <a:ext cx="2256880" cy="404316"/>
      </dsp:txXfrm>
    </dsp:sp>
    <dsp:sp modelId="{085E2C00-8C25-480B-8AEF-E66BCED1A4D9}">
      <dsp:nvSpPr>
        <dsp:cNvPr id="0" name=""/>
        <dsp:cNvSpPr/>
      </dsp:nvSpPr>
      <dsp:spPr>
        <a:xfrm>
          <a:off x="2035069" y="0"/>
          <a:ext cx="2256880" cy="404316"/>
        </a:xfrm>
        <a:prstGeom prst="chevron">
          <a:avLst/>
        </a:prstGeom>
        <a:solidFill>
          <a:schemeClr val="accent6">
            <a:shade val="80000"/>
            <a:hueOff val="-127231"/>
            <a:satOff val="5670"/>
            <a:lumOff val="79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Общие сведения</a:t>
          </a:r>
          <a:endParaRPr lang="ru-RU" sz="1400" kern="1200" dirty="0"/>
        </a:p>
      </dsp:txBody>
      <dsp:txXfrm>
        <a:off x="2035069" y="0"/>
        <a:ext cx="2256880" cy="404316"/>
      </dsp:txXfrm>
    </dsp:sp>
    <dsp:sp modelId="{C75D9938-34B2-4C7B-907A-D17D6E9B2E3B}">
      <dsp:nvSpPr>
        <dsp:cNvPr id="0" name=""/>
        <dsp:cNvSpPr/>
      </dsp:nvSpPr>
      <dsp:spPr>
        <a:xfrm>
          <a:off x="4066262" y="0"/>
          <a:ext cx="2256880" cy="404316"/>
        </a:xfrm>
        <a:prstGeom prst="chevron">
          <a:avLst/>
        </a:prstGeom>
        <a:solidFill>
          <a:schemeClr val="accent6">
            <a:shade val="80000"/>
            <a:hueOff val="-254461"/>
            <a:satOff val="11339"/>
            <a:lumOff val="158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Сценарий полета</a:t>
          </a:r>
          <a:endParaRPr lang="ru-RU" sz="1400" kern="1200" dirty="0"/>
        </a:p>
      </dsp:txBody>
      <dsp:txXfrm>
        <a:off x="4066262" y="0"/>
        <a:ext cx="2256880" cy="404316"/>
      </dsp:txXfrm>
    </dsp:sp>
    <dsp:sp modelId="{7C732CB5-D0B1-46C3-9C6F-26B4E33F4585}">
      <dsp:nvSpPr>
        <dsp:cNvPr id="0" name=""/>
        <dsp:cNvSpPr/>
      </dsp:nvSpPr>
      <dsp:spPr>
        <a:xfrm>
          <a:off x="6097455" y="0"/>
          <a:ext cx="2256880" cy="404316"/>
        </a:xfrm>
        <a:prstGeom prst="chevron">
          <a:avLst/>
        </a:prstGeom>
        <a:solidFill>
          <a:srgbClr val="F7AE8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Формула Циолковского</a:t>
          </a:r>
          <a:endParaRPr lang="ru-RU" sz="1400" kern="1200" dirty="0"/>
        </a:p>
      </dsp:txBody>
      <dsp:txXfrm>
        <a:off x="6097455" y="0"/>
        <a:ext cx="2256880" cy="40431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424F-41ED-4E9D-ACAC-7A27EA550F75}">
      <dsp:nvSpPr>
        <dsp:cNvPr id="0" name=""/>
        <dsp:cNvSpPr/>
      </dsp:nvSpPr>
      <dsp:spPr>
        <a:xfrm>
          <a:off x="3877" y="0"/>
          <a:ext cx="2256880" cy="404316"/>
        </a:xfrm>
        <a:prstGeom prst="chevr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Цели и задачи</a:t>
          </a:r>
          <a:endParaRPr lang="ru-RU" sz="1400" kern="1200" dirty="0"/>
        </a:p>
      </dsp:txBody>
      <dsp:txXfrm>
        <a:off x="3877" y="0"/>
        <a:ext cx="2256880" cy="404316"/>
      </dsp:txXfrm>
    </dsp:sp>
    <dsp:sp modelId="{085E2C00-8C25-480B-8AEF-E66BCED1A4D9}">
      <dsp:nvSpPr>
        <dsp:cNvPr id="0" name=""/>
        <dsp:cNvSpPr/>
      </dsp:nvSpPr>
      <dsp:spPr>
        <a:xfrm>
          <a:off x="2035069" y="0"/>
          <a:ext cx="2256880" cy="404316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Общие сведения</a:t>
          </a:r>
          <a:endParaRPr lang="ru-RU" sz="1400" kern="1200" dirty="0"/>
        </a:p>
      </dsp:txBody>
      <dsp:txXfrm>
        <a:off x="2035069" y="0"/>
        <a:ext cx="2256880" cy="404316"/>
      </dsp:txXfrm>
    </dsp:sp>
    <dsp:sp modelId="{C75D9938-34B2-4C7B-907A-D17D6E9B2E3B}">
      <dsp:nvSpPr>
        <dsp:cNvPr id="0" name=""/>
        <dsp:cNvSpPr/>
      </dsp:nvSpPr>
      <dsp:spPr>
        <a:xfrm>
          <a:off x="4066262" y="0"/>
          <a:ext cx="2256880" cy="404316"/>
        </a:xfrm>
        <a:prstGeom prst="chevron">
          <a:avLst/>
        </a:prstGeom>
        <a:solidFill>
          <a:schemeClr val="accent6">
            <a:shade val="80000"/>
            <a:hueOff val="-254461"/>
            <a:satOff val="11339"/>
            <a:lumOff val="158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Сценарий полета</a:t>
          </a:r>
          <a:endParaRPr lang="ru-RU" sz="1400" kern="1200" dirty="0"/>
        </a:p>
      </dsp:txBody>
      <dsp:txXfrm>
        <a:off x="4066262" y="0"/>
        <a:ext cx="2256880" cy="404316"/>
      </dsp:txXfrm>
    </dsp:sp>
    <dsp:sp modelId="{7C732CB5-D0B1-46C3-9C6F-26B4E33F4585}">
      <dsp:nvSpPr>
        <dsp:cNvPr id="0" name=""/>
        <dsp:cNvSpPr/>
      </dsp:nvSpPr>
      <dsp:spPr>
        <a:xfrm>
          <a:off x="6097455" y="0"/>
          <a:ext cx="2256880" cy="404316"/>
        </a:xfrm>
        <a:prstGeom prst="chevron">
          <a:avLst/>
        </a:prstGeom>
        <a:solidFill>
          <a:srgbClr val="F7AE8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Формула Циолковского</a:t>
          </a:r>
          <a:endParaRPr lang="ru-RU" sz="1400" kern="1200" dirty="0"/>
        </a:p>
      </dsp:txBody>
      <dsp:txXfrm>
        <a:off x="6097455" y="0"/>
        <a:ext cx="2256880" cy="40431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424F-41ED-4E9D-ACAC-7A27EA550F75}">
      <dsp:nvSpPr>
        <dsp:cNvPr id="0" name=""/>
        <dsp:cNvSpPr/>
      </dsp:nvSpPr>
      <dsp:spPr>
        <a:xfrm>
          <a:off x="3877" y="0"/>
          <a:ext cx="2256880" cy="404316"/>
        </a:xfrm>
        <a:prstGeom prst="chevr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Цели и задачи</a:t>
          </a:r>
          <a:endParaRPr lang="ru-RU" sz="1400" kern="1200" dirty="0"/>
        </a:p>
      </dsp:txBody>
      <dsp:txXfrm>
        <a:off x="3877" y="0"/>
        <a:ext cx="2256880" cy="404316"/>
      </dsp:txXfrm>
    </dsp:sp>
    <dsp:sp modelId="{085E2C00-8C25-480B-8AEF-E66BCED1A4D9}">
      <dsp:nvSpPr>
        <dsp:cNvPr id="0" name=""/>
        <dsp:cNvSpPr/>
      </dsp:nvSpPr>
      <dsp:spPr>
        <a:xfrm>
          <a:off x="2035069" y="0"/>
          <a:ext cx="2256880" cy="404316"/>
        </a:xfrm>
        <a:prstGeom prst="chevron">
          <a:avLst/>
        </a:prstGeom>
        <a:solidFill>
          <a:schemeClr val="accent6">
            <a:shade val="80000"/>
            <a:hueOff val="-127231"/>
            <a:satOff val="5670"/>
            <a:lumOff val="79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Общие сведения</a:t>
          </a:r>
          <a:endParaRPr lang="ru-RU" sz="1400" kern="1200" dirty="0"/>
        </a:p>
      </dsp:txBody>
      <dsp:txXfrm>
        <a:off x="2035069" y="0"/>
        <a:ext cx="2256880" cy="404316"/>
      </dsp:txXfrm>
    </dsp:sp>
    <dsp:sp modelId="{C75D9938-34B2-4C7B-907A-D17D6E9B2E3B}">
      <dsp:nvSpPr>
        <dsp:cNvPr id="0" name=""/>
        <dsp:cNvSpPr/>
      </dsp:nvSpPr>
      <dsp:spPr>
        <a:xfrm>
          <a:off x="4066262" y="0"/>
          <a:ext cx="2256880" cy="404316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Сценарий полета</a:t>
          </a:r>
          <a:endParaRPr lang="ru-RU" sz="1400" kern="1200" dirty="0"/>
        </a:p>
      </dsp:txBody>
      <dsp:txXfrm>
        <a:off x="4066262" y="0"/>
        <a:ext cx="2256880" cy="404316"/>
      </dsp:txXfrm>
    </dsp:sp>
    <dsp:sp modelId="{7C732CB5-D0B1-46C3-9C6F-26B4E33F4585}">
      <dsp:nvSpPr>
        <dsp:cNvPr id="0" name=""/>
        <dsp:cNvSpPr/>
      </dsp:nvSpPr>
      <dsp:spPr>
        <a:xfrm>
          <a:off x="6097455" y="0"/>
          <a:ext cx="2256880" cy="404316"/>
        </a:xfrm>
        <a:prstGeom prst="chevron">
          <a:avLst/>
        </a:prstGeom>
        <a:solidFill>
          <a:srgbClr val="F7AE8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Формула Циолковского</a:t>
          </a:r>
          <a:endParaRPr lang="ru-RU" sz="1400" kern="1200" dirty="0"/>
        </a:p>
      </dsp:txBody>
      <dsp:txXfrm>
        <a:off x="6097455" y="0"/>
        <a:ext cx="2256880" cy="40431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424F-41ED-4E9D-ACAC-7A27EA550F75}">
      <dsp:nvSpPr>
        <dsp:cNvPr id="0" name=""/>
        <dsp:cNvSpPr/>
      </dsp:nvSpPr>
      <dsp:spPr>
        <a:xfrm>
          <a:off x="3877" y="0"/>
          <a:ext cx="2256880" cy="404316"/>
        </a:xfrm>
        <a:prstGeom prst="chevr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Цели и задачи</a:t>
          </a:r>
          <a:endParaRPr lang="ru-RU" sz="1400" kern="1200" dirty="0"/>
        </a:p>
      </dsp:txBody>
      <dsp:txXfrm>
        <a:off x="3877" y="0"/>
        <a:ext cx="2256880" cy="404316"/>
      </dsp:txXfrm>
    </dsp:sp>
    <dsp:sp modelId="{085E2C00-8C25-480B-8AEF-E66BCED1A4D9}">
      <dsp:nvSpPr>
        <dsp:cNvPr id="0" name=""/>
        <dsp:cNvSpPr/>
      </dsp:nvSpPr>
      <dsp:spPr>
        <a:xfrm>
          <a:off x="2035069" y="0"/>
          <a:ext cx="2256880" cy="404316"/>
        </a:xfrm>
        <a:prstGeom prst="chevron">
          <a:avLst/>
        </a:prstGeom>
        <a:solidFill>
          <a:schemeClr val="accent6">
            <a:shade val="80000"/>
            <a:hueOff val="-127231"/>
            <a:satOff val="5670"/>
            <a:lumOff val="79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Общие сведения</a:t>
          </a:r>
          <a:endParaRPr lang="ru-RU" sz="1400" kern="1200" dirty="0"/>
        </a:p>
      </dsp:txBody>
      <dsp:txXfrm>
        <a:off x="2035069" y="0"/>
        <a:ext cx="2256880" cy="404316"/>
      </dsp:txXfrm>
    </dsp:sp>
    <dsp:sp modelId="{C75D9938-34B2-4C7B-907A-D17D6E9B2E3B}">
      <dsp:nvSpPr>
        <dsp:cNvPr id="0" name=""/>
        <dsp:cNvSpPr/>
      </dsp:nvSpPr>
      <dsp:spPr>
        <a:xfrm>
          <a:off x="4066262" y="0"/>
          <a:ext cx="2256880" cy="404316"/>
        </a:xfrm>
        <a:prstGeom prst="chevron">
          <a:avLst/>
        </a:prstGeom>
        <a:solidFill>
          <a:schemeClr val="accent6">
            <a:shade val="80000"/>
            <a:hueOff val="-254461"/>
            <a:satOff val="11339"/>
            <a:lumOff val="1585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Сценарий полета</a:t>
          </a:r>
          <a:endParaRPr lang="ru-RU" sz="1400" kern="1200" dirty="0"/>
        </a:p>
      </dsp:txBody>
      <dsp:txXfrm>
        <a:off x="4066262" y="0"/>
        <a:ext cx="2256880" cy="404316"/>
      </dsp:txXfrm>
    </dsp:sp>
    <dsp:sp modelId="{7C732CB5-D0B1-46C3-9C6F-26B4E33F4585}">
      <dsp:nvSpPr>
        <dsp:cNvPr id="0" name=""/>
        <dsp:cNvSpPr/>
      </dsp:nvSpPr>
      <dsp:spPr>
        <a:xfrm>
          <a:off x="6097455" y="0"/>
          <a:ext cx="2256880" cy="404316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Формула Циолковского</a:t>
          </a:r>
          <a:endParaRPr lang="ru-RU" sz="1400" kern="1200" dirty="0"/>
        </a:p>
      </dsp:txBody>
      <dsp:txXfrm>
        <a:off x="6097455" y="0"/>
        <a:ext cx="2256880" cy="40431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424F-41ED-4E9D-ACAC-7A27EA550F75}">
      <dsp:nvSpPr>
        <dsp:cNvPr id="0" name=""/>
        <dsp:cNvSpPr/>
      </dsp:nvSpPr>
      <dsp:spPr>
        <a:xfrm>
          <a:off x="2040" y="0"/>
          <a:ext cx="1816115" cy="404316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ЖРД</a:t>
          </a:r>
          <a:endParaRPr lang="ru-RU" sz="1900" kern="1200" dirty="0"/>
        </a:p>
      </dsp:txBody>
      <dsp:txXfrm>
        <a:off x="2040" y="0"/>
        <a:ext cx="1816115" cy="404316"/>
      </dsp:txXfrm>
    </dsp:sp>
    <dsp:sp modelId="{EB06FCEC-29BA-4B50-B8E4-3FD1D118321B}">
      <dsp:nvSpPr>
        <dsp:cNvPr id="0" name=""/>
        <dsp:cNvSpPr/>
      </dsp:nvSpPr>
      <dsp:spPr>
        <a:xfrm>
          <a:off x="1636544" y="0"/>
          <a:ext cx="1816115" cy="404316"/>
        </a:xfrm>
        <a:prstGeom prst="chevron">
          <a:avLst/>
        </a:prstGeom>
        <a:solidFill>
          <a:schemeClr val="accent6">
            <a:shade val="80000"/>
            <a:hueOff val="-95423"/>
            <a:satOff val="4252"/>
            <a:lumOff val="59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ЭРД</a:t>
          </a:r>
          <a:endParaRPr lang="ru-RU" sz="1900" kern="1200" dirty="0"/>
        </a:p>
      </dsp:txBody>
      <dsp:txXfrm>
        <a:off x="1636544" y="0"/>
        <a:ext cx="1816115" cy="404316"/>
      </dsp:txXfrm>
    </dsp:sp>
    <dsp:sp modelId="{B437A8B2-53B7-4637-8241-8416E436A2E4}">
      <dsp:nvSpPr>
        <dsp:cNvPr id="0" name=""/>
        <dsp:cNvSpPr/>
      </dsp:nvSpPr>
      <dsp:spPr>
        <a:xfrm>
          <a:off x="3271048" y="0"/>
          <a:ext cx="1816115" cy="404316"/>
        </a:xfrm>
        <a:prstGeom prst="chevron">
          <a:avLst/>
        </a:prstGeom>
        <a:solidFill>
          <a:schemeClr val="accent6">
            <a:shade val="80000"/>
            <a:hueOff val="-190846"/>
            <a:satOff val="8505"/>
            <a:lumOff val="118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ЯРД</a:t>
          </a:r>
          <a:endParaRPr lang="ru-RU" sz="1900" kern="1200" dirty="0"/>
        </a:p>
      </dsp:txBody>
      <dsp:txXfrm>
        <a:off x="3271048" y="0"/>
        <a:ext cx="1816115" cy="404316"/>
      </dsp:txXfrm>
    </dsp:sp>
    <dsp:sp modelId="{7AD8FD27-5523-447A-8F27-B7CA139F8F4D}">
      <dsp:nvSpPr>
        <dsp:cNvPr id="0" name=""/>
        <dsp:cNvSpPr/>
      </dsp:nvSpPr>
      <dsp:spPr>
        <a:xfrm>
          <a:off x="4905552" y="0"/>
          <a:ext cx="1816115" cy="404316"/>
        </a:xfrm>
        <a:prstGeom prst="chevron">
          <a:avLst/>
        </a:prstGeom>
        <a:solidFill>
          <a:schemeClr val="accent6">
            <a:shade val="80000"/>
            <a:hueOff val="-286269"/>
            <a:satOff val="12757"/>
            <a:lumOff val="17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Траектория</a:t>
          </a:r>
          <a:endParaRPr lang="ru-RU" sz="1900" kern="1200" dirty="0"/>
        </a:p>
      </dsp:txBody>
      <dsp:txXfrm>
        <a:off x="4905552" y="0"/>
        <a:ext cx="1816115" cy="404316"/>
      </dsp:txXfrm>
    </dsp:sp>
    <dsp:sp modelId="{3F7CF510-D3CB-4F7F-875B-E93CE1174805}">
      <dsp:nvSpPr>
        <dsp:cNvPr id="0" name=""/>
        <dsp:cNvSpPr/>
      </dsp:nvSpPr>
      <dsp:spPr>
        <a:xfrm>
          <a:off x="6540056" y="0"/>
          <a:ext cx="1816115" cy="404316"/>
        </a:xfrm>
        <a:prstGeom prst="chevron">
          <a:avLst/>
        </a:prstGeom>
        <a:solidFill>
          <a:schemeClr val="accent6">
            <a:shade val="80000"/>
            <a:hueOff val="-381692"/>
            <a:satOff val="17009"/>
            <a:lumOff val="237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Заключение</a:t>
          </a:r>
          <a:endParaRPr lang="ru-RU" sz="1900" kern="1200" dirty="0"/>
        </a:p>
      </dsp:txBody>
      <dsp:txXfrm>
        <a:off x="6540056" y="0"/>
        <a:ext cx="1816115" cy="40431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424F-41ED-4E9D-ACAC-7A27EA550F75}">
      <dsp:nvSpPr>
        <dsp:cNvPr id="0" name=""/>
        <dsp:cNvSpPr/>
      </dsp:nvSpPr>
      <dsp:spPr>
        <a:xfrm>
          <a:off x="2040" y="0"/>
          <a:ext cx="1816115" cy="404316"/>
        </a:xfrm>
        <a:prstGeom prst="chevr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ЖРД</a:t>
          </a:r>
          <a:endParaRPr lang="ru-RU" sz="1900" kern="1200" dirty="0"/>
        </a:p>
      </dsp:txBody>
      <dsp:txXfrm>
        <a:off x="2040" y="0"/>
        <a:ext cx="1816115" cy="404316"/>
      </dsp:txXfrm>
    </dsp:sp>
    <dsp:sp modelId="{EB06FCEC-29BA-4B50-B8E4-3FD1D118321B}">
      <dsp:nvSpPr>
        <dsp:cNvPr id="0" name=""/>
        <dsp:cNvSpPr/>
      </dsp:nvSpPr>
      <dsp:spPr>
        <a:xfrm>
          <a:off x="1636544" y="0"/>
          <a:ext cx="1816115" cy="404316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ЭРД</a:t>
          </a:r>
          <a:endParaRPr lang="ru-RU" sz="1900" kern="1200" dirty="0"/>
        </a:p>
      </dsp:txBody>
      <dsp:txXfrm>
        <a:off x="1636544" y="0"/>
        <a:ext cx="1816115" cy="404316"/>
      </dsp:txXfrm>
    </dsp:sp>
    <dsp:sp modelId="{B437A8B2-53B7-4637-8241-8416E436A2E4}">
      <dsp:nvSpPr>
        <dsp:cNvPr id="0" name=""/>
        <dsp:cNvSpPr/>
      </dsp:nvSpPr>
      <dsp:spPr>
        <a:xfrm>
          <a:off x="3271048" y="0"/>
          <a:ext cx="1816115" cy="404316"/>
        </a:xfrm>
        <a:prstGeom prst="chevron">
          <a:avLst/>
        </a:prstGeom>
        <a:solidFill>
          <a:schemeClr val="accent6">
            <a:shade val="80000"/>
            <a:hueOff val="-190846"/>
            <a:satOff val="8505"/>
            <a:lumOff val="118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ЯРД</a:t>
          </a:r>
          <a:endParaRPr lang="ru-RU" sz="1900" kern="1200" dirty="0"/>
        </a:p>
      </dsp:txBody>
      <dsp:txXfrm>
        <a:off x="3271048" y="0"/>
        <a:ext cx="1816115" cy="404316"/>
      </dsp:txXfrm>
    </dsp:sp>
    <dsp:sp modelId="{7AD8FD27-5523-447A-8F27-B7CA139F8F4D}">
      <dsp:nvSpPr>
        <dsp:cNvPr id="0" name=""/>
        <dsp:cNvSpPr/>
      </dsp:nvSpPr>
      <dsp:spPr>
        <a:xfrm>
          <a:off x="4905552" y="0"/>
          <a:ext cx="1816115" cy="404316"/>
        </a:xfrm>
        <a:prstGeom prst="chevron">
          <a:avLst/>
        </a:prstGeom>
        <a:solidFill>
          <a:schemeClr val="accent6">
            <a:shade val="80000"/>
            <a:hueOff val="-286269"/>
            <a:satOff val="12757"/>
            <a:lumOff val="17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Траектория</a:t>
          </a:r>
          <a:endParaRPr lang="ru-RU" sz="1900" kern="1200" dirty="0"/>
        </a:p>
      </dsp:txBody>
      <dsp:txXfrm>
        <a:off x="4905552" y="0"/>
        <a:ext cx="1816115" cy="404316"/>
      </dsp:txXfrm>
    </dsp:sp>
    <dsp:sp modelId="{3F7CF510-D3CB-4F7F-875B-E93CE1174805}">
      <dsp:nvSpPr>
        <dsp:cNvPr id="0" name=""/>
        <dsp:cNvSpPr/>
      </dsp:nvSpPr>
      <dsp:spPr>
        <a:xfrm>
          <a:off x="6540056" y="0"/>
          <a:ext cx="1816115" cy="404316"/>
        </a:xfrm>
        <a:prstGeom prst="chevron">
          <a:avLst/>
        </a:prstGeom>
        <a:solidFill>
          <a:schemeClr val="accent6">
            <a:shade val="80000"/>
            <a:hueOff val="-381692"/>
            <a:satOff val="17009"/>
            <a:lumOff val="237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Заключение</a:t>
          </a:r>
          <a:endParaRPr lang="ru-RU" sz="1900" kern="1200" dirty="0"/>
        </a:p>
      </dsp:txBody>
      <dsp:txXfrm>
        <a:off x="6540056" y="0"/>
        <a:ext cx="1816115" cy="40431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424F-41ED-4E9D-ACAC-7A27EA550F75}">
      <dsp:nvSpPr>
        <dsp:cNvPr id="0" name=""/>
        <dsp:cNvSpPr/>
      </dsp:nvSpPr>
      <dsp:spPr>
        <a:xfrm>
          <a:off x="2040" y="0"/>
          <a:ext cx="1816115" cy="404316"/>
        </a:xfrm>
        <a:prstGeom prst="chevr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ЖРД</a:t>
          </a:r>
          <a:endParaRPr lang="ru-RU" sz="1900" kern="1200" dirty="0"/>
        </a:p>
      </dsp:txBody>
      <dsp:txXfrm>
        <a:off x="2040" y="0"/>
        <a:ext cx="1816115" cy="404316"/>
      </dsp:txXfrm>
    </dsp:sp>
    <dsp:sp modelId="{EB06FCEC-29BA-4B50-B8E4-3FD1D118321B}">
      <dsp:nvSpPr>
        <dsp:cNvPr id="0" name=""/>
        <dsp:cNvSpPr/>
      </dsp:nvSpPr>
      <dsp:spPr>
        <a:xfrm>
          <a:off x="1636544" y="0"/>
          <a:ext cx="1816115" cy="404316"/>
        </a:xfrm>
        <a:prstGeom prst="chevron">
          <a:avLst/>
        </a:prstGeom>
        <a:solidFill>
          <a:schemeClr val="accent6">
            <a:shade val="80000"/>
            <a:hueOff val="-95423"/>
            <a:satOff val="4252"/>
            <a:lumOff val="59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ЭРД</a:t>
          </a:r>
          <a:endParaRPr lang="ru-RU" sz="1900" kern="1200" dirty="0"/>
        </a:p>
      </dsp:txBody>
      <dsp:txXfrm>
        <a:off x="1636544" y="0"/>
        <a:ext cx="1816115" cy="404316"/>
      </dsp:txXfrm>
    </dsp:sp>
    <dsp:sp modelId="{B437A8B2-53B7-4637-8241-8416E436A2E4}">
      <dsp:nvSpPr>
        <dsp:cNvPr id="0" name=""/>
        <dsp:cNvSpPr/>
      </dsp:nvSpPr>
      <dsp:spPr>
        <a:xfrm>
          <a:off x="3271048" y="0"/>
          <a:ext cx="1816115" cy="404316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ЯРД</a:t>
          </a:r>
          <a:endParaRPr lang="ru-RU" sz="1900" kern="1200" dirty="0"/>
        </a:p>
      </dsp:txBody>
      <dsp:txXfrm>
        <a:off x="3271048" y="0"/>
        <a:ext cx="1816115" cy="404316"/>
      </dsp:txXfrm>
    </dsp:sp>
    <dsp:sp modelId="{7AD8FD27-5523-447A-8F27-B7CA139F8F4D}">
      <dsp:nvSpPr>
        <dsp:cNvPr id="0" name=""/>
        <dsp:cNvSpPr/>
      </dsp:nvSpPr>
      <dsp:spPr>
        <a:xfrm>
          <a:off x="4905552" y="0"/>
          <a:ext cx="1816115" cy="404316"/>
        </a:xfrm>
        <a:prstGeom prst="chevron">
          <a:avLst/>
        </a:prstGeom>
        <a:solidFill>
          <a:schemeClr val="accent6">
            <a:shade val="80000"/>
            <a:hueOff val="-286269"/>
            <a:satOff val="12757"/>
            <a:lumOff val="17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Траектория</a:t>
          </a:r>
          <a:endParaRPr lang="ru-RU" sz="1900" kern="1200" dirty="0"/>
        </a:p>
      </dsp:txBody>
      <dsp:txXfrm>
        <a:off x="4905552" y="0"/>
        <a:ext cx="1816115" cy="404316"/>
      </dsp:txXfrm>
    </dsp:sp>
    <dsp:sp modelId="{3F7CF510-D3CB-4F7F-875B-E93CE1174805}">
      <dsp:nvSpPr>
        <dsp:cNvPr id="0" name=""/>
        <dsp:cNvSpPr/>
      </dsp:nvSpPr>
      <dsp:spPr>
        <a:xfrm>
          <a:off x="6540056" y="0"/>
          <a:ext cx="1816115" cy="404316"/>
        </a:xfrm>
        <a:prstGeom prst="chevron">
          <a:avLst/>
        </a:prstGeom>
        <a:solidFill>
          <a:schemeClr val="accent6">
            <a:shade val="80000"/>
            <a:hueOff val="-381692"/>
            <a:satOff val="17009"/>
            <a:lumOff val="237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Заключение</a:t>
          </a:r>
          <a:endParaRPr lang="ru-RU" sz="1900" kern="1200" dirty="0"/>
        </a:p>
      </dsp:txBody>
      <dsp:txXfrm>
        <a:off x="6540056" y="0"/>
        <a:ext cx="1816115" cy="40431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424F-41ED-4E9D-ACAC-7A27EA550F75}">
      <dsp:nvSpPr>
        <dsp:cNvPr id="0" name=""/>
        <dsp:cNvSpPr/>
      </dsp:nvSpPr>
      <dsp:spPr>
        <a:xfrm>
          <a:off x="2040" y="0"/>
          <a:ext cx="1816115" cy="404316"/>
        </a:xfrm>
        <a:prstGeom prst="chevr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ЖРД</a:t>
          </a:r>
          <a:endParaRPr lang="ru-RU" sz="1900" kern="1200" dirty="0"/>
        </a:p>
      </dsp:txBody>
      <dsp:txXfrm>
        <a:off x="2040" y="0"/>
        <a:ext cx="1816115" cy="404316"/>
      </dsp:txXfrm>
    </dsp:sp>
    <dsp:sp modelId="{EB06FCEC-29BA-4B50-B8E4-3FD1D118321B}">
      <dsp:nvSpPr>
        <dsp:cNvPr id="0" name=""/>
        <dsp:cNvSpPr/>
      </dsp:nvSpPr>
      <dsp:spPr>
        <a:xfrm>
          <a:off x="1636544" y="0"/>
          <a:ext cx="1816115" cy="404316"/>
        </a:xfrm>
        <a:prstGeom prst="chevron">
          <a:avLst/>
        </a:prstGeom>
        <a:solidFill>
          <a:schemeClr val="accent6">
            <a:shade val="80000"/>
            <a:hueOff val="-95423"/>
            <a:satOff val="4252"/>
            <a:lumOff val="59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ЭРД</a:t>
          </a:r>
          <a:endParaRPr lang="ru-RU" sz="1900" kern="1200" dirty="0"/>
        </a:p>
      </dsp:txBody>
      <dsp:txXfrm>
        <a:off x="1636544" y="0"/>
        <a:ext cx="1816115" cy="404316"/>
      </dsp:txXfrm>
    </dsp:sp>
    <dsp:sp modelId="{B437A8B2-53B7-4637-8241-8416E436A2E4}">
      <dsp:nvSpPr>
        <dsp:cNvPr id="0" name=""/>
        <dsp:cNvSpPr/>
      </dsp:nvSpPr>
      <dsp:spPr>
        <a:xfrm>
          <a:off x="3271048" y="0"/>
          <a:ext cx="1816115" cy="404316"/>
        </a:xfrm>
        <a:prstGeom prst="chevron">
          <a:avLst/>
        </a:prstGeom>
        <a:solidFill>
          <a:schemeClr val="accent6">
            <a:shade val="80000"/>
            <a:hueOff val="-190846"/>
            <a:satOff val="8505"/>
            <a:lumOff val="118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ЯРД</a:t>
          </a:r>
          <a:endParaRPr lang="ru-RU" sz="1900" kern="1200" dirty="0"/>
        </a:p>
      </dsp:txBody>
      <dsp:txXfrm>
        <a:off x="3271048" y="0"/>
        <a:ext cx="1816115" cy="404316"/>
      </dsp:txXfrm>
    </dsp:sp>
    <dsp:sp modelId="{7AD8FD27-5523-447A-8F27-B7CA139F8F4D}">
      <dsp:nvSpPr>
        <dsp:cNvPr id="0" name=""/>
        <dsp:cNvSpPr/>
      </dsp:nvSpPr>
      <dsp:spPr>
        <a:xfrm>
          <a:off x="4905552" y="0"/>
          <a:ext cx="1816115" cy="404316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Траектория</a:t>
          </a:r>
          <a:endParaRPr lang="ru-RU" sz="1900" kern="1200" dirty="0"/>
        </a:p>
      </dsp:txBody>
      <dsp:txXfrm>
        <a:off x="4905552" y="0"/>
        <a:ext cx="1816115" cy="404316"/>
      </dsp:txXfrm>
    </dsp:sp>
    <dsp:sp modelId="{3F7CF510-D3CB-4F7F-875B-E93CE1174805}">
      <dsp:nvSpPr>
        <dsp:cNvPr id="0" name=""/>
        <dsp:cNvSpPr/>
      </dsp:nvSpPr>
      <dsp:spPr>
        <a:xfrm>
          <a:off x="6540056" y="0"/>
          <a:ext cx="1816115" cy="404316"/>
        </a:xfrm>
        <a:prstGeom prst="chevron">
          <a:avLst/>
        </a:prstGeom>
        <a:solidFill>
          <a:schemeClr val="accent6">
            <a:shade val="80000"/>
            <a:hueOff val="-381692"/>
            <a:satOff val="17009"/>
            <a:lumOff val="237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Заключение</a:t>
          </a:r>
          <a:endParaRPr lang="ru-RU" sz="1900" kern="1200" dirty="0"/>
        </a:p>
      </dsp:txBody>
      <dsp:txXfrm>
        <a:off x="6540056" y="0"/>
        <a:ext cx="1816115" cy="40431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424F-41ED-4E9D-ACAC-7A27EA550F75}">
      <dsp:nvSpPr>
        <dsp:cNvPr id="0" name=""/>
        <dsp:cNvSpPr/>
      </dsp:nvSpPr>
      <dsp:spPr>
        <a:xfrm>
          <a:off x="2040" y="0"/>
          <a:ext cx="1816115" cy="404316"/>
        </a:xfrm>
        <a:prstGeom prst="chevr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ЖРД</a:t>
          </a:r>
          <a:endParaRPr lang="ru-RU" sz="2100" kern="1200" dirty="0"/>
        </a:p>
      </dsp:txBody>
      <dsp:txXfrm>
        <a:off x="2040" y="0"/>
        <a:ext cx="1816115" cy="404316"/>
      </dsp:txXfrm>
    </dsp:sp>
    <dsp:sp modelId="{EB06FCEC-29BA-4B50-B8E4-3FD1D118321B}">
      <dsp:nvSpPr>
        <dsp:cNvPr id="0" name=""/>
        <dsp:cNvSpPr/>
      </dsp:nvSpPr>
      <dsp:spPr>
        <a:xfrm>
          <a:off x="1636544" y="0"/>
          <a:ext cx="1816115" cy="404316"/>
        </a:xfrm>
        <a:prstGeom prst="chevron">
          <a:avLst/>
        </a:prstGeom>
        <a:solidFill>
          <a:schemeClr val="accent6">
            <a:shade val="80000"/>
            <a:hueOff val="-95423"/>
            <a:satOff val="4252"/>
            <a:lumOff val="59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ЭРД</a:t>
          </a:r>
          <a:endParaRPr lang="ru-RU" sz="2100" kern="1200" dirty="0"/>
        </a:p>
      </dsp:txBody>
      <dsp:txXfrm>
        <a:off x="1636544" y="0"/>
        <a:ext cx="1816115" cy="404316"/>
      </dsp:txXfrm>
    </dsp:sp>
    <dsp:sp modelId="{B437A8B2-53B7-4637-8241-8416E436A2E4}">
      <dsp:nvSpPr>
        <dsp:cNvPr id="0" name=""/>
        <dsp:cNvSpPr/>
      </dsp:nvSpPr>
      <dsp:spPr>
        <a:xfrm>
          <a:off x="3271048" y="0"/>
          <a:ext cx="1816115" cy="404316"/>
        </a:xfrm>
        <a:prstGeom prst="chevron">
          <a:avLst/>
        </a:prstGeom>
        <a:solidFill>
          <a:schemeClr val="accent6">
            <a:shade val="80000"/>
            <a:hueOff val="-190846"/>
            <a:satOff val="8505"/>
            <a:lumOff val="118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ЯРД</a:t>
          </a:r>
          <a:endParaRPr lang="ru-RU" sz="2100" kern="1200" dirty="0"/>
        </a:p>
      </dsp:txBody>
      <dsp:txXfrm>
        <a:off x="3271048" y="0"/>
        <a:ext cx="1816115" cy="404316"/>
      </dsp:txXfrm>
    </dsp:sp>
    <dsp:sp modelId="{7AD8FD27-5523-447A-8F27-B7CA139F8F4D}">
      <dsp:nvSpPr>
        <dsp:cNvPr id="0" name=""/>
        <dsp:cNvSpPr/>
      </dsp:nvSpPr>
      <dsp:spPr>
        <a:xfrm>
          <a:off x="4905552" y="0"/>
          <a:ext cx="1816115" cy="404316"/>
        </a:xfrm>
        <a:prstGeom prst="chevron">
          <a:avLst/>
        </a:prstGeom>
        <a:solidFill>
          <a:schemeClr val="accent6">
            <a:shade val="80000"/>
            <a:hueOff val="-286269"/>
            <a:satOff val="12757"/>
            <a:lumOff val="17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Траектория</a:t>
          </a:r>
          <a:endParaRPr lang="ru-RU" sz="2100" kern="1200" dirty="0"/>
        </a:p>
      </dsp:txBody>
      <dsp:txXfrm>
        <a:off x="4905552" y="0"/>
        <a:ext cx="1816115" cy="404316"/>
      </dsp:txXfrm>
    </dsp:sp>
    <dsp:sp modelId="{3F7CF510-D3CB-4F7F-875B-E93CE1174805}">
      <dsp:nvSpPr>
        <dsp:cNvPr id="0" name=""/>
        <dsp:cNvSpPr/>
      </dsp:nvSpPr>
      <dsp:spPr>
        <a:xfrm>
          <a:off x="6540056" y="0"/>
          <a:ext cx="1816115" cy="404316"/>
        </a:xfrm>
        <a:prstGeom prst="chevron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Выводы</a:t>
          </a:r>
          <a:endParaRPr lang="ru-RU" sz="2100" kern="1200" dirty="0"/>
        </a:p>
      </dsp:txBody>
      <dsp:txXfrm>
        <a:off x="6540056" y="0"/>
        <a:ext cx="1816115" cy="404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C69D0-2551-4AE8-9D42-621F971BBB81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58C19-6050-467C-B9C4-2FDCD3A49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Стёпа\Desktop\Назар научная работа\93354a20-a4f9-11e7-b0d2-7bd099379c27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l="5760" r="16869" b="-1010"/>
          <a:stretch>
            <a:fillRect/>
          </a:stretch>
        </p:blipFill>
        <p:spPr bwMode="auto">
          <a:xfrm>
            <a:off x="1" y="0"/>
            <a:ext cx="9143999" cy="71437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1071546"/>
            <a:ext cx="835824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  <a:cs typeface="+mj-cs"/>
              </a:rPr>
              <a:t>Обоснование эффективности ЯРД при расчете траектории полета космического аппарата на </a:t>
            </a:r>
            <a:r>
              <a:rPr lang="ru-RU" sz="4400" b="1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  <a:cs typeface="+mj-cs"/>
              </a:rPr>
              <a:t>Марс</a:t>
            </a:r>
          </a:p>
          <a:p>
            <a:pPr algn="ctr"/>
            <a:endParaRPr lang="ru-RU" sz="4400" b="1" dirty="0" smtClean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  <a:cs typeface="+mj-cs"/>
            </a:endParaRPr>
          </a:p>
          <a:p>
            <a:pPr algn="ctr"/>
            <a:endParaRPr lang="ru-RU" sz="4400" b="1" dirty="0" smtClean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  <a:cs typeface="+mj-cs"/>
            </a:endParaRPr>
          </a:p>
          <a:p>
            <a:pPr algn="ctr"/>
            <a:endParaRPr lang="ru-RU" sz="4400" b="1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  <a:cs typeface="+mj-cs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00034" y="4919008"/>
            <a:ext cx="492922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 10 «А»  класса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Шишкин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Назар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Евгеньевич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Научный  руководитель: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физики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Мкртычян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Елена Георгиевна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Стёпа\Desktop\Назар научная работа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43056" b="31944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Выводы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9191176"/>
              </p:ext>
            </p:extLst>
          </p:nvPr>
        </p:nvGraphicFramePr>
        <p:xfrm>
          <a:off x="71406" y="6286520"/>
          <a:ext cx="8358213" cy="40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3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6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8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3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5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785786" y="3643315"/>
          <a:ext cx="7358116" cy="24612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39529"/>
                <a:gridCol w="1839529"/>
                <a:gridCol w="1839529"/>
                <a:gridCol w="1839529"/>
              </a:tblGrid>
              <a:tr h="516071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ЖРД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ЭРД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ЯРД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05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импульс, м/с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4700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50 000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607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м/с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3212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3212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26 098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607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Мт,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1,176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0,249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0,882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14282" y="1285860"/>
            <a:ext cx="857256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Выбрана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ядерная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электродвигательная схема, поскольку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именно этот вариант является наиболее оптимальным.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случае с ЖРД необходим слишком большой объем топлива,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ЭРД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время полета.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удельный импульс ЯРД снижает начальную массу всего комплекса,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следовательно снижает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стоимость всего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аппарата и сокращает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время экспедиции.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Стёпа\Desktop\Назар научная работа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43056" b="31944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Цели и задачи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9191176"/>
              </p:ext>
            </p:extLst>
          </p:nvPr>
        </p:nvGraphicFramePr>
        <p:xfrm>
          <a:off x="71406" y="6286520"/>
          <a:ext cx="8358213" cy="40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970" y="1242941"/>
            <a:ext cx="938481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9263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работы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расчет полета на Марс космического аппарата с ЯРД.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963613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теоретической части по выбранной теме;</a:t>
            </a:r>
          </a:p>
          <a:p>
            <a:pPr marL="963613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Разработка программы полета на Марс;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Проведение анализа различных ДУ;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Расчет полета КА с ЯРД.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Стёпа\Desktop\Назар научная работа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43056" b="31944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Общие сведения о Марсе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9191176"/>
              </p:ext>
            </p:extLst>
          </p:nvPr>
        </p:nvGraphicFramePr>
        <p:xfrm>
          <a:off x="71406" y="6286520"/>
          <a:ext cx="8358213" cy="40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14282" y="1643050"/>
            <a:ext cx="85725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 w="1270"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Марс —  четвёртая по удалённости от Солнца</a:t>
            </a:r>
            <a:r>
              <a:rPr kumimoji="0" lang="ru-RU" sz="2800" b="1" i="0" u="none" strike="noStrike" cap="none" normalizeH="0" dirty="0" smtClean="0">
                <a:ln w="1270"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</a:t>
            </a:r>
            <a:r>
              <a:rPr kumimoji="0" lang="ru-RU" sz="2800" b="1" i="0" u="none" strike="noStrike" cap="none" normalizeH="0" baseline="0" dirty="0" smtClean="0">
                <a:ln w="1270"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седьмая по размерам планета Солнечной системы;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 w="1270"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 w="1270"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Масса Марса составляет 10,7 % массы Земли;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 w="1270"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 w="1270"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Объём — 0,15 объёма Земли;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 w="1270"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 w="1270"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 линейный диаметр — 0,53 диаметра Земли (6800 км).</a:t>
            </a:r>
            <a:endParaRPr kumimoji="0" lang="ru-RU" sz="2800" b="1" i="0" u="none" strike="noStrike" cap="none" normalizeH="0" baseline="0" dirty="0" smtClean="0">
              <a:ln w="1270"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Стёпа\Desktop\Назар научная работа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43056" b="31944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Сценарий полета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76" y="1715050"/>
            <a:ext cx="88582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1.Старт межпланетного космического аппарата (МКА) с низкой  околоземной орбиты НОО (со средней высотой 450 км);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2.Межпланетный перелет по маршруту Земля- Марс;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3.Подлет к Марсу и выход корабля на рабочую орбиту искусственного спутника Марса;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4.Разделение орбитального и марсианского модулей;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5.Выполнение запланированной программы исследования Марса на орбите и поверхности.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9191176"/>
              </p:ext>
            </p:extLst>
          </p:nvPr>
        </p:nvGraphicFramePr>
        <p:xfrm>
          <a:off x="71406" y="6286520"/>
          <a:ext cx="8358213" cy="40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Стёпа\Desktop\Назар научная работа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43056" b="31944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Формула Циолковского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9191176"/>
              </p:ext>
            </p:extLst>
          </p:nvPr>
        </p:nvGraphicFramePr>
        <p:xfrm>
          <a:off x="71406" y="6286520"/>
          <a:ext cx="8358213" cy="40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3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46" name="Picture 3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2786060" cy="962457"/>
          </a:xfrm>
          <a:prstGeom prst="rect">
            <a:avLst/>
          </a:prstGeom>
          <a:noFill/>
        </p:spPr>
      </p:pic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3714712" y="1643050"/>
            <a:ext cx="5429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[V]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м/с -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запас характеристической скорости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[J]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удельный импульс</a:t>
            </a:r>
          </a:p>
          <a:p>
            <a:pPr lvl="0"/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]-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начальная масса аппарата</a:t>
            </a:r>
          </a:p>
          <a:p>
            <a:pPr lvl="0"/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]-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конечная масса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6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55" name="Picture 4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429000"/>
            <a:ext cx="3143272" cy="475146"/>
          </a:xfrm>
          <a:prstGeom prst="rect">
            <a:avLst/>
          </a:prstGeom>
          <a:noFill/>
        </p:spPr>
      </p:pic>
      <p:sp>
        <p:nvSpPr>
          <p:cNvPr id="17458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3786182" y="3357562"/>
            <a:ext cx="49292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Мк=1 т – масса конструкции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МДУ=0,2 т – масса двигательной установки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Мт – масса топлива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60" name="Picture 5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72074"/>
            <a:ext cx="3379184" cy="642942"/>
          </a:xfrm>
          <a:prstGeom prst="rect">
            <a:avLst/>
          </a:prstGeom>
          <a:noFill/>
        </p:spPr>
      </p:pic>
      <p:sp>
        <p:nvSpPr>
          <p:cNvPr id="17463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5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6" name="TextBox 65"/>
          <p:cNvSpPr txBox="1"/>
          <p:nvPr/>
        </p:nvSpPr>
        <p:spPr>
          <a:xfrm>
            <a:off x="3857620" y="5143512"/>
            <a:ext cx="4429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из формулы Циолковского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массы топлива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11" descr="Staged_combustion_rocket_cyлcle-ru"/>
          <p:cNvPicPr>
            <a:picLocks noChangeAspect="1" noChangeArrowheads="1"/>
          </p:cNvPicPr>
          <p:nvPr/>
        </p:nvPicPr>
        <p:blipFill>
          <a:blip r:embed="rId2" cstate="print"/>
          <a:srcRect b="4379"/>
          <a:stretch>
            <a:fillRect/>
          </a:stretch>
        </p:blipFill>
        <p:spPr bwMode="auto">
          <a:xfrm>
            <a:off x="5219700" y="1238267"/>
            <a:ext cx="3924300" cy="4619625"/>
          </a:xfrm>
          <a:prstGeom prst="rect">
            <a:avLst/>
          </a:prstGeom>
          <a:noFill/>
        </p:spPr>
      </p:pic>
      <p:pic>
        <p:nvPicPr>
          <p:cNvPr id="9" name="Picture 4" descr="C:\Users\Стёпа\Desktop\Назар научная работа\image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t="43056" b="31944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Жидкостной ракетный двигатель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9191176"/>
              </p:ext>
            </p:extLst>
          </p:nvPr>
        </p:nvGraphicFramePr>
        <p:xfrm>
          <a:off x="71406" y="6286520"/>
          <a:ext cx="8358213" cy="40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3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6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8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3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5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429388" y="5786454"/>
            <a:ext cx="14572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Схема ЖРД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285720" y="2000240"/>
          <a:ext cx="4857784" cy="27146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28892"/>
                <a:gridCol w="2428892"/>
              </a:tblGrid>
              <a:tr h="129467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импульс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4700 м/с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998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Связка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»+ «Н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99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Мт=1,176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тонн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Стёпа\Desktop\Назар научная работа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43056" b="31944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Электрический ракетный двигатель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9191176"/>
              </p:ext>
            </p:extLst>
          </p:nvPr>
        </p:nvGraphicFramePr>
        <p:xfrm>
          <a:off x="71406" y="6286520"/>
          <a:ext cx="8358213" cy="40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3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6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8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3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5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" name="Рисунок 17" descr="C:\Users\Стёпа\Desktop\Назар научная работа\Безымянный.png"/>
          <p:cNvPicPr/>
          <p:nvPr/>
        </p:nvPicPr>
        <p:blipFill>
          <a:blip r:embed="rId8" cstate="print"/>
          <a:srcRect r="48704" b="53175"/>
          <a:stretch>
            <a:fillRect/>
          </a:stretch>
        </p:blipFill>
        <p:spPr bwMode="auto">
          <a:xfrm>
            <a:off x="4500498" y="2357430"/>
            <a:ext cx="4643502" cy="317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85720" y="2285992"/>
          <a:ext cx="4071934" cy="255270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5967"/>
                <a:gridCol w="2035967"/>
              </a:tblGrid>
              <a:tr h="121744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импульс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000 м/с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763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Рабочее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тело - ксенон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763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Мт=0,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249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тонн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Стёпа\Desktop\Назар научная работа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43056" b="31944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Ядерный ракетный двигатель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9191176"/>
              </p:ext>
            </p:extLst>
          </p:nvPr>
        </p:nvGraphicFramePr>
        <p:xfrm>
          <a:off x="71406" y="6286520"/>
          <a:ext cx="8358213" cy="40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3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6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8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3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5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" name="Рисунок 18" descr="C:\Users\Стёпа\Desktop\Назар научная работа\Безымянный.jpg"/>
          <p:cNvPicPr/>
          <p:nvPr/>
        </p:nvPicPr>
        <p:blipFill>
          <a:blip r:embed="rId8" cstate="print"/>
          <a:srcRect l="2147" t="15278" r="22386" b="44246"/>
          <a:stretch>
            <a:fillRect/>
          </a:stretch>
        </p:blipFill>
        <p:spPr bwMode="auto">
          <a:xfrm>
            <a:off x="1142976" y="1357298"/>
            <a:ext cx="69294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142976" y="4214818"/>
          <a:ext cx="6929486" cy="173286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64743"/>
                <a:gridCol w="3464743"/>
              </a:tblGrid>
              <a:tr h="69654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импульс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50 000 м/с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97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Связка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»+ «Н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197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Мт=0,882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тонн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Стёпа\Desktop\Назар научная работа\image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43056" b="31944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412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Траектория полета КА с ЯРД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9191176"/>
              </p:ext>
            </p:extLst>
          </p:nvPr>
        </p:nvGraphicFramePr>
        <p:xfrm>
          <a:off x="71406" y="6286520"/>
          <a:ext cx="8358213" cy="404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3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6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58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3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5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" name="Рисунок 18" descr="C:\Users\Стёпа\Desktop\Назар научная работа\233.jpg"/>
          <p:cNvPicPr/>
          <p:nvPr/>
        </p:nvPicPr>
        <p:blipFill>
          <a:blip r:embed="rId8" cstate="print"/>
          <a:srcRect r="22073" b="17645"/>
          <a:stretch>
            <a:fillRect/>
          </a:stretch>
        </p:blipFill>
        <p:spPr bwMode="auto">
          <a:xfrm>
            <a:off x="0" y="1357298"/>
            <a:ext cx="4432181" cy="35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5072074"/>
            <a:ext cx="421484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– орбита Земли вокруг Солнца,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– орбита Марса вокруг Солнца,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– параболическая траектория.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444</Words>
  <Application>Microsoft Office PowerPoint</Application>
  <PresentationFormat>Экран (4:3)</PresentationFormat>
  <Paragraphs>127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Цели и задачи</vt:lpstr>
      <vt:lpstr>Общие сведения о Марсе</vt:lpstr>
      <vt:lpstr>Сценарий полета</vt:lpstr>
      <vt:lpstr>Формула Циолковского</vt:lpstr>
      <vt:lpstr>Жидкостной ракетный двигатель</vt:lpstr>
      <vt:lpstr>Электрический ракетный двигатель</vt:lpstr>
      <vt:lpstr>Ядерный ракетный двигатель</vt:lpstr>
      <vt:lpstr>Траектория полета КА с ЯРД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Стёпа</dc:creator>
  <cp:lastModifiedBy>Home</cp:lastModifiedBy>
  <cp:revision>33</cp:revision>
  <dcterms:created xsi:type="dcterms:W3CDTF">2019-04-13T02:06:54Z</dcterms:created>
  <dcterms:modified xsi:type="dcterms:W3CDTF">2021-10-31T13:37:47Z</dcterms:modified>
</cp:coreProperties>
</file>