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7" r:id="rId3"/>
    <p:sldId id="259" r:id="rId4"/>
    <p:sldId id="260" r:id="rId5"/>
    <p:sldId id="266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7811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295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0676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5348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990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386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9797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088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85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0807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5049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9738B-B964-42F4-873B-AA182B38F727}" type="datetimeFigureOut">
              <a:rPr lang="ru-RU" smtClean="0"/>
              <a:t>вс 31.10.21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4A04E6A-DB57-4C18-83EA-EA16FBCEA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934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ru-RU" dirty="0" smtClean="0"/>
              <a:t>Путешествие в пошлее Денег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Подготовила и провела презентацию воспитатель:</a:t>
            </a:r>
          </a:p>
          <a:p>
            <a:pPr algn="r"/>
            <a:r>
              <a:rPr lang="ru-RU" dirty="0" smtClean="0"/>
              <a:t>                                                                           Минаева Е.А.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014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40879" y="641838"/>
            <a:ext cx="8521386" cy="523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98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5076" y="817684"/>
            <a:ext cx="10310802" cy="496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88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6727" y="777019"/>
            <a:ext cx="5911010" cy="485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026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266" y="2227792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До новых встреч!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79652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lery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64</TotalTime>
  <Words>18</Words>
  <Application>Microsoft Office PowerPoint</Application>
  <PresentationFormat>Широкоэкранный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Gallery</vt:lpstr>
      <vt:lpstr>Путешествие в пошлее Денег</vt:lpstr>
      <vt:lpstr>Презентация PowerPoint</vt:lpstr>
      <vt:lpstr>Презентация PowerPoint</vt:lpstr>
      <vt:lpstr>Презентация PowerPoint</vt:lpstr>
      <vt:lpstr>До новых встреч!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пошлее Денег</dc:title>
  <dc:creator>Пользователь</dc:creator>
  <cp:lastModifiedBy>Пользователь</cp:lastModifiedBy>
  <cp:revision>22</cp:revision>
  <dcterms:created xsi:type="dcterms:W3CDTF">2021-03-30T18:07:51Z</dcterms:created>
  <dcterms:modified xsi:type="dcterms:W3CDTF">2021-10-31T12:29:44Z</dcterms:modified>
</cp:coreProperties>
</file>