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 snapToGrid="0">
      <p:cViewPr varScale="1">
        <p:scale>
          <a:sx n="103" d="100"/>
          <a:sy n="103" d="100"/>
        </p:scale>
        <p:origin x="249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4BB2D-C4AC-42FC-9899-FFA258E75590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5B490-D6DA-4B78-A057-3DBAF13C1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22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5B490-D6DA-4B78-A057-3DBAF13C117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1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725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5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633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4009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567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518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717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334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50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543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257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313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31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303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719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99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394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D987B6A-3527-4530-AD35-92B9568DCE5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4D23AAC-06F3-41FE-9E8F-DB7EB254A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300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/cybermama.ru" TargetMode="External"/><Relationship Id="rId2" Type="http://schemas.openxmlformats.org/officeDocument/2006/relationships/hyperlink" Target="http://shkolazhizni.ru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1496" y="1389413"/>
            <a:ext cx="9140042" cy="4346368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Исследовательская работа на тему:</a:t>
            </a:r>
          </a:p>
          <a:p>
            <a:endParaRPr lang="ru-RU" sz="36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«Компьютерные игры: вред или польза?»</a:t>
            </a:r>
          </a:p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</a:t>
            </a:r>
          </a:p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</a:t>
            </a:r>
          </a:p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Руководитель: </a:t>
            </a:r>
            <a:r>
              <a:rPr lang="ru-RU" sz="18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Гальцова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Ольга Ивановна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Выполнил </a:t>
            </a:r>
            <a:r>
              <a:rPr lang="ru-RU" sz="18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Пелих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Фёдор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Ученик 3 класса</a:t>
            </a:r>
            <a:endParaRPr lang="ru-RU" sz="1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54682" y="445151"/>
            <a:ext cx="2393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МБОУ СОШ №26 ГОЩ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3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Сегодня сложно представить нашу жизнь без интернета. Мне и большинству моих одноклассников нравится играть на телефоне, планшете. Но от родителей дома и от учителей в школе мы слышим: «Не играй долго в телефоне это вредно!»</a:t>
            </a:r>
            <a:b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Мне стало интересно, действительно ли это так? 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Моя цель: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выяснить положительные и отрицательные стороны влияния компьютерных игр на младших школьников.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:в какие игры играют мои одноклассники и как много времени проводят за играми. Узнать какие правила нужно соблюдать при игре на телефоне,планшете. 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Найти пути решения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проблемы,если она существует.Опросить одноклассников,провести наблюдения над собой.</a:t>
            </a:r>
            <a:endParaRPr lang="ru-RU" sz="1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121" y="2509467"/>
            <a:ext cx="5939757" cy="3424237"/>
          </a:xfrm>
        </p:spPr>
      </p:pic>
    </p:spTree>
    <p:extLst>
      <p:ext uri="{BB962C8B-B14F-4D97-AF65-F5344CB8AC3E}">
        <p14:creationId xmlns:p14="http://schemas.microsoft.com/office/powerpoint/2010/main" val="3893122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29706" y="3146961"/>
            <a:ext cx="10390909" cy="3325091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b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b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 Чтобы ответить на все эти вопросы, я собрал необходимую информацию в сети Интернет. Итак, 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игра-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вид деятельности,направленный не на получение результата, а на удовольствие от самого процесса.Различают такие компьютерные игры: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аркады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-играющему нужно быстро передвигаться,стреля,собирать различные призы,управлять персонажами. 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Головоломки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-мотивация на азарт,с желанием обыграть компьютер(шахматы, нарды, шашки. 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Стратегии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 игры требующие планирования определенной стратегии для достижения конкретной цели,победы.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Симуляторы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-имитируют управление транспортным средством. 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Квесты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-приключенческая игры.построена на разгадывании загадок. Можно сделать вывод,что компьютерные игры:</a:t>
            </a:r>
            <a:b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Развивают реакцию и внимание;</a:t>
            </a:r>
            <a:b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-Развивают мозг и память;</a:t>
            </a:r>
            <a:b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-Развивают желание создавать,учат нестандартному подходу,воображению;</a:t>
            </a:r>
            <a:b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-Можно весело провести время.</a:t>
            </a:r>
            <a:b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b="1" cap="non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0" b="7660"/>
          <a:stretch>
            <a:fillRect/>
          </a:stretch>
        </p:blipFill>
        <p:spPr>
          <a:xfrm>
            <a:off x="729706" y="-26980"/>
            <a:ext cx="9822532" cy="3004457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889397" y="5871827"/>
            <a:ext cx="10071528" cy="176671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/>
              <a:t>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513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24312" y="-748144"/>
            <a:ext cx="5581403" cy="3856009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Однако в сети Интернет есть статьи специалистов,которые говорят,   что компьютерные игры не только полезны, но и вредны.</a:t>
            </a:r>
            <a:br>
              <a:rPr lang="ru-RU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-Жестокие игры приводят к агрессии:</a:t>
            </a:r>
            <a:br>
              <a:rPr lang="ru-RU" sz="1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-Ухудшается зрение, осанка, снижается желание общаться;</a:t>
            </a:r>
            <a:br>
              <a:rPr lang="ru-RU" sz="1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-Вызывают привыкание, снижение успеваемости в школе;</a:t>
            </a:r>
            <a:br>
              <a:rPr lang="ru-RU" sz="1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 придерживаться правил:</a:t>
            </a:r>
            <a:br>
              <a:rPr lang="ru-RU" sz="16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-Выбирать игры по возрасту;</a:t>
            </a:r>
            <a:br>
              <a:rPr lang="ru-RU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-Принимать правильную позу, не наклонятся сильно к экрану;</a:t>
            </a:r>
            <a:br>
              <a:rPr lang="ru-RU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-Делать зарядку для глаз, не горбиться.</a:t>
            </a:r>
            <a:br>
              <a:rPr lang="ru-RU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Большинство ребят из моего класса предпочитают игру Бравл Старс.</a:t>
            </a:r>
            <a:endParaRPr lang="ru-RU" sz="16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5" r="13025"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747538" y="3200401"/>
            <a:ext cx="5934949" cy="3158347"/>
          </a:xfrm>
        </p:spPr>
        <p:txBody>
          <a:bodyPr>
            <a:noAutofit/>
          </a:bodyPr>
          <a:lstStyle/>
          <a:p>
            <a:pPr algn="l"/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Эта </a:t>
            </a:r>
            <a:r>
              <a:rPr lang="ru-RU" sz="1400" cap="none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гра интересна тем, что в ней много разных персонажей, у каждого свое оружие и одна уникальная ульта (атака).</a:t>
            </a:r>
          </a:p>
          <a:p>
            <a:pPr algn="l"/>
            <a:r>
              <a:rPr lang="en-US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Анкетирование одноклассников:</a:t>
            </a:r>
          </a:p>
          <a:p>
            <a:pPr algn="l"/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Одноклассники с удовольствием ответили на вопросы: любят ли они играть в компьютерные игры и как много времени на это тратят.</a:t>
            </a:r>
          </a:p>
          <a:p>
            <a:pPr algn="l"/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Из 27 человек </a:t>
            </a:r>
            <a:r>
              <a:rPr lang="ru-RU" sz="1400" b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00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человек ответили, что играют. На вопрос как часто играют? Опасны ли компьютерные игры?</a:t>
            </a:r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cap="none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</a:p>
          <a:p>
            <a:pPr algn="l"/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Дома мы с мамой провели эксперимент «Один день без компьютерных игр» Для меня было очень не просто</a:t>
            </a:r>
            <a:r>
              <a:rPr lang="ru-RU" sz="1400" cap="none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на целый день отказаться от игр. Но мне в этом помог мой младший брат. Мы вместе очень весело провели этот день:ходили на мультфильм «Райя и последний дракон», играли в монополию, в шашки. </a:t>
            </a:r>
            <a:endParaRPr lang="ru-RU" sz="1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45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Я понял, как много времени мы тратим на компьютерные (телефонные)игры, когда вместо этого можно отлично провести время  с друзьями или семьей.</a:t>
            </a:r>
            <a:endParaRPr lang="ru-RU" sz="1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8" r="1229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4396" y="2632852"/>
            <a:ext cx="6124348" cy="3158347"/>
          </a:xfrm>
        </p:spPr>
        <p:txBody>
          <a:bodyPr>
            <a:normAutofit/>
          </a:bodyPr>
          <a:lstStyle/>
          <a:p>
            <a:r>
              <a:rPr lang="ru-RU" sz="1400" b="1" cap="non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Мои Результаты:</a:t>
            </a:r>
          </a:p>
          <a:p>
            <a:pPr>
              <a:lnSpc>
                <a:spcPct val="150000"/>
              </a:lnSpc>
            </a:pPr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Нельзя однозначно сказать ,что компьютерные игры приносят только вред или только пользу. Кто-то развивает логическое мышление, память, а кто-то забывает в игре про окружающий реальный мир. В нашей современной жизни есть место компьютерным играм. А со стороны взрослых должен присутствовать разумный контроль. Выбирать игры развивающие, обучающие. Не забывать, что в жизни есть увлекательные занятия:хобби,спорт,прогулки, чтение, творчество.</a:t>
            </a:r>
          </a:p>
          <a:p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46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537" y="1013361"/>
            <a:ext cx="5934969" cy="185699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Заключение.</a:t>
            </a:r>
            <a:b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Я думаю, что моя работа была полезной и интересной для ребят моего класса. И теперь мы будем внимательно выбирать игры, обращать внимание на возрастные ограничения. В последнее  время исследования ученых показали, что не сам компьютер негативно влияет на организм человека, а неправильное его расположение, несоблюдение временных ограничений, ограничений по возрасту.</a:t>
            </a:r>
            <a:endParaRPr lang="ru-RU" sz="14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8" r="909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6290" y="3200401"/>
            <a:ext cx="5934949" cy="3158347"/>
          </a:xfrm>
        </p:spPr>
        <p:txBody>
          <a:bodyPr>
            <a:normAutofit/>
          </a:bodyPr>
          <a:lstStyle/>
          <a:p>
            <a:endParaRPr lang="en-US" sz="1400" b="1" cap="none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b="1" cap="none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Ребята, соблюдайте правила и берегите свое здоровье!</a:t>
            </a:r>
          </a:p>
          <a:p>
            <a:r>
              <a:rPr lang="ru-RU" sz="1400" b="1" cap="none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Всем спасибо за внимание!</a:t>
            </a:r>
            <a:endParaRPr lang="ru-RU" sz="1400" b="1" cap="none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823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751012" y="1163782"/>
            <a:ext cx="8820605" cy="2722419"/>
          </a:xfrm>
        </p:spPr>
        <p:txBody>
          <a:bodyPr>
            <a:normAutofit fontScale="90000"/>
          </a:bodyPr>
          <a:lstStyle/>
          <a:p>
            <a:r>
              <a:rPr lang="ru-RU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Источники:</a:t>
            </a:r>
            <a:r>
              <a:rPr lang="en-US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cap="none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Статья «В чем вред  и польза от компьютерных игр?» </a:t>
            </a: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ru-RU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</a:t>
            </a: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//shkolazhizni.ru</a:t>
            </a:r>
            <a:r>
              <a:rPr lang="ru-RU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Детские компьютерные игры под контролем родителей. Возрастные категории компьютерных игр:</a:t>
            </a: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ru-RU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</a:t>
            </a: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//www/cybermama.ru</a:t>
            </a: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Игры развивающие для детей:</a:t>
            </a: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ru-RU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//playshake.ru</a:t>
            </a:r>
            <a:b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u="sng" cap="none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u="sng" cap="none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41058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356</TotalTime>
  <Words>348</Words>
  <Application>Microsoft Office PowerPoint</Application>
  <PresentationFormat>Широкоэкранный</PresentationFormat>
  <Paragraphs>27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Капля</vt:lpstr>
      <vt:lpstr>Презентация PowerPoint</vt:lpstr>
      <vt:lpstr>Сегодня сложно представить нашу жизнь без интернета. Мне и большинству моих одноклассников нравится играть на телефоне, планшете. Но от родителей дома и от учителей в школе мы слышим: «Не играй долго в телефоне это вредно!» Мне стало интересно, действительно ли это так? Моя цель: выяснить положительные и отрицательные стороны влияния компьютерных игр на младших школьников.Задачи:в какие игры играют мои одноклассники и как много времени проводят за играми. Узнать какие правила нужно соблюдать при игре на телефоне,планшете. Найти пути решения проблемы,если она существует.Опросить одноклассников,провести наблюдения над собой.</vt:lpstr>
      <vt:lpstr>                           Чтобы ответить на все эти вопросы, я собрал необходимую информацию в сети Интернет. Итак, игра- вид деятельности,направленный не на получение результата, а на удовольствие от самого процесса.Различают такие компьютерные игры:аркады-играющему нужно быстро передвигаться,стреля,собирать различные призы,управлять персонажами. Головоломки-мотивация на азарт,с желанием обыграть компьютер(шахматы, нарды, шашки. Стратегии- игры требующие планирования определенной стратегии для достижения конкретной цели,победы.Симуляторы-имитируют управление транспортным средством. Квесты-приключенческая игры.построена на разгадывании загадок. Можно сделать вывод,что компьютерные игры: -Развивают реакцию и внимание; -Развивают мозг и память; -Развивают желание создавать,учат нестандартному подходу,воображению; -Можно весело провести время. </vt:lpstr>
      <vt:lpstr>      Однако в сети Интернет есть статьи специалистов,которые говорят,   что компьютерные игры не только полезны, но и вредны. -Жестокие игры приводят к агрессии: -Ухудшается зрение, осанка, снижается желание общаться; -Вызывают привыкание, снижение успеваемости в школе; Необходимо придерживаться правил: -Выбирать игры по возрасту; -Принимать правильную позу, не наклонятся сильно к экрану; -Делать зарядку для глаз, не горбиться.       Большинство ребят из моего класса предпочитают игру Бравл Старс.</vt:lpstr>
      <vt:lpstr>Я понял, как много времени мы тратим на компьютерные (телефонные)игры, когда вместо этого можно отлично провести время  с друзьями или семьей.</vt:lpstr>
      <vt:lpstr>Заключение.   Я думаю, что моя работа была полезной и интересной для ребят моего класса. И теперь мы будем внимательно выбирать игры, обращать внимание на возрастные ограничения. В последнее  время исследования ученых показали, что не сам компьютер негативно влияет на организм человека, а неправильное его расположение, несоблюдение временных ограничений, ограничений по возрасту.</vt:lpstr>
      <vt:lpstr>Источники:                    Статья «В чем вред  и польза от компьютерных игр?» http://shkolazhizni.ru  Детские компьютерные игры под контролем родителей. Возрастные категории компьютерных игр: http://www/cybermama.ru  Игры развивающие для детей:http://playshake.ru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MarinaHome</dc:creator>
  <cp:lastModifiedBy>Учетная запись Майкрософт</cp:lastModifiedBy>
  <cp:revision>46</cp:revision>
  <dcterms:created xsi:type="dcterms:W3CDTF">2021-03-18T08:51:56Z</dcterms:created>
  <dcterms:modified xsi:type="dcterms:W3CDTF">2021-10-30T23:30:38Z</dcterms:modified>
</cp:coreProperties>
</file>