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  <p:sldId id="272" r:id="rId4"/>
    <p:sldId id="276" r:id="rId5"/>
    <p:sldId id="258" r:id="rId6"/>
    <p:sldId id="281" r:id="rId7"/>
    <p:sldId id="277" r:id="rId8"/>
    <p:sldId id="260" r:id="rId9"/>
    <p:sldId id="289" r:id="rId10"/>
    <p:sldId id="283" r:id="rId11"/>
    <p:sldId id="286" r:id="rId12"/>
    <p:sldId id="287" r:id="rId13"/>
    <p:sldId id="275" r:id="rId14"/>
    <p:sldId id="284" r:id="rId15"/>
    <p:sldId id="264" r:id="rId16"/>
    <p:sldId id="269" r:id="rId17"/>
    <p:sldId id="285" r:id="rId18"/>
    <p:sldId id="290" r:id="rId19"/>
    <p:sldId id="29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CC66"/>
    <a:srgbClr val="CC6600"/>
    <a:srgbClr val="FFCC99"/>
    <a:srgbClr val="FF9966"/>
    <a:srgbClr val="FFFFCC"/>
    <a:srgbClr val="FFFF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93124A-A96C-4AD0-9BFA-1B74CE8F57CB}" type="doc">
      <dgm:prSet loTypeId="urn:microsoft.com/office/officeart/2005/8/layout/vList5" loCatId="list" qsTypeId="urn:microsoft.com/office/officeart/2005/8/quickstyle/3d2" qsCatId="3D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09CAF17C-03BC-4617-A81D-34F07E4192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Развивающие</a:t>
          </a:r>
          <a:endParaRPr lang="ru-RU" sz="2400" b="1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AB4163-6873-4349-BA7A-58ACBE0CA56C}" type="parTrans" cxnId="{3A350AB0-9662-49F0-B865-2001D04A2F16}">
      <dgm:prSet/>
      <dgm:spPr/>
      <dgm:t>
        <a:bodyPr/>
        <a:lstStyle/>
        <a:p>
          <a:endParaRPr lang="ru-RU"/>
        </a:p>
      </dgm:t>
    </dgm:pt>
    <dgm:pt modelId="{970DB08C-7396-4395-B41B-EC023A08A739}" type="sibTrans" cxnId="{3A350AB0-9662-49F0-B865-2001D04A2F16}">
      <dgm:prSet/>
      <dgm:spPr/>
      <dgm:t>
        <a:bodyPr/>
        <a:lstStyle/>
        <a:p>
          <a:endParaRPr lang="ru-RU"/>
        </a:p>
      </dgm:t>
    </dgm:pt>
    <dgm:pt modelId="{A3C693C7-3CD8-42D0-B9AE-8821700A6F14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Обеспечить создание условий для развития двигательных навыков, необходимых для умения ездить на велосипеде: равновесие, координация, ориентировка в пространстве</a:t>
          </a:r>
          <a:endParaRPr lang="ru-RU" sz="14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B80094-80FD-47D5-86FC-441EC56D6E88}" type="parTrans" cxnId="{E01BA8D3-A4B9-4596-9001-07B1943706A4}">
      <dgm:prSet/>
      <dgm:spPr/>
      <dgm:t>
        <a:bodyPr/>
        <a:lstStyle/>
        <a:p>
          <a:endParaRPr lang="ru-RU"/>
        </a:p>
      </dgm:t>
    </dgm:pt>
    <dgm:pt modelId="{9531D80E-C095-496D-BB69-D1276996A66C}" type="sibTrans" cxnId="{E01BA8D3-A4B9-4596-9001-07B1943706A4}">
      <dgm:prSet/>
      <dgm:spPr/>
      <dgm:t>
        <a:bodyPr/>
        <a:lstStyle/>
        <a:p>
          <a:endParaRPr lang="ru-RU"/>
        </a:p>
      </dgm:t>
    </dgm:pt>
    <dgm:pt modelId="{80EAD624-D583-40DE-9D3F-BE4E5F72B5AC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Создавать условия обеспечивающие воспитание стремление соблюдать правила безопасной езды на велосипеде</a:t>
          </a:r>
          <a:endParaRPr lang="ru-RU" sz="14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05303B1-41A0-4580-A43D-905FA5BF61C9}" type="parTrans" cxnId="{9C9CFF03-A81E-448D-8771-F14A68930CE9}">
      <dgm:prSet/>
      <dgm:spPr/>
      <dgm:t>
        <a:bodyPr/>
        <a:lstStyle/>
        <a:p>
          <a:endParaRPr lang="ru-RU"/>
        </a:p>
      </dgm:t>
    </dgm:pt>
    <dgm:pt modelId="{084070DB-B80B-4595-BE4E-6B59313931FE}" type="sibTrans" cxnId="{9C9CFF03-A81E-448D-8771-F14A68930CE9}">
      <dgm:prSet/>
      <dgm:spPr/>
      <dgm:t>
        <a:bodyPr/>
        <a:lstStyle/>
        <a:p>
          <a:endParaRPr lang="ru-RU"/>
        </a:p>
      </dgm:t>
    </dgm:pt>
    <dgm:pt modelId="{8095CF57-B7E6-4ED1-9D2C-8462E497842B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Способствовать воспитанию веры в свои силы и потребности раскрыть потенциальные способности</a:t>
          </a:r>
          <a:endParaRPr lang="ru-RU" sz="14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3E1832-3D7D-486D-BE21-F9176105FCCD}" type="parTrans" cxnId="{E99FFA95-CC0C-4587-B1BA-7B12FB132165}">
      <dgm:prSet/>
      <dgm:spPr/>
      <dgm:t>
        <a:bodyPr/>
        <a:lstStyle/>
        <a:p>
          <a:endParaRPr lang="ru-RU"/>
        </a:p>
      </dgm:t>
    </dgm:pt>
    <dgm:pt modelId="{944D97E5-CD81-4B2F-8BB9-FBE41A542F0C}" type="sibTrans" cxnId="{E99FFA95-CC0C-4587-B1BA-7B12FB132165}">
      <dgm:prSet/>
      <dgm:spPr/>
      <dgm:t>
        <a:bodyPr/>
        <a:lstStyle/>
        <a:p>
          <a:endParaRPr lang="ru-RU"/>
        </a:p>
      </dgm:t>
    </dgm:pt>
    <dgm:pt modelId="{E443B096-DFC1-4B60-9B6D-1AC8357B22E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Образовательные</a:t>
          </a:r>
          <a:endParaRPr lang="ru-RU" sz="2400" b="1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0FC3CC-9B2C-4A05-A051-FEACEA65C58B}" type="sibTrans" cxnId="{1D4FF15B-0BD3-41A2-8248-F08041FDA731}">
      <dgm:prSet/>
      <dgm:spPr/>
      <dgm:t>
        <a:bodyPr/>
        <a:lstStyle/>
        <a:p>
          <a:endParaRPr lang="ru-RU"/>
        </a:p>
      </dgm:t>
    </dgm:pt>
    <dgm:pt modelId="{BA851D65-1E96-4DBD-BA08-0D9A9698E3DF}" type="parTrans" cxnId="{1D4FF15B-0BD3-41A2-8248-F08041FDA731}">
      <dgm:prSet/>
      <dgm:spPr/>
      <dgm:t>
        <a:bodyPr/>
        <a:lstStyle/>
        <a:p>
          <a:endParaRPr lang="ru-RU"/>
        </a:p>
      </dgm:t>
    </dgm:pt>
    <dgm:pt modelId="{BE327C6C-0E43-413D-9C33-F8921CEB180C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Познакомить детей с историей изобретения велосипеда и различными видами велосипедов</a:t>
          </a:r>
          <a:endParaRPr lang="ru-RU" sz="14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DA90B32-275D-46D1-8C49-25A12CF1F0F3}" type="sibTrans" cxnId="{C4E2D76A-732A-4B71-A870-44C03B1B0BD3}">
      <dgm:prSet/>
      <dgm:spPr/>
      <dgm:t>
        <a:bodyPr/>
        <a:lstStyle/>
        <a:p>
          <a:endParaRPr lang="ru-RU"/>
        </a:p>
      </dgm:t>
    </dgm:pt>
    <dgm:pt modelId="{A9B5B91B-3B9C-49C3-AF8C-B1B3A28A3A78}" type="parTrans" cxnId="{C4E2D76A-732A-4B71-A870-44C03B1B0BD3}">
      <dgm:prSet/>
      <dgm:spPr/>
      <dgm:t>
        <a:bodyPr/>
        <a:lstStyle/>
        <a:p>
          <a:endParaRPr lang="ru-RU"/>
        </a:p>
      </dgm:t>
    </dgm:pt>
    <dgm:pt modelId="{4C6255EE-9CC8-4B31-820D-40209068E513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Учить детей езде на велосипеде (не умеющих)</a:t>
          </a:r>
          <a:endParaRPr lang="ru-RU" sz="14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1A582B8-18CF-4C6F-991D-A5A128179430}" type="parTrans" cxnId="{15ED39DD-9592-4E89-90EE-CD736A3F744A}">
      <dgm:prSet/>
      <dgm:spPr/>
      <dgm:t>
        <a:bodyPr/>
        <a:lstStyle/>
        <a:p>
          <a:endParaRPr lang="ru-RU"/>
        </a:p>
      </dgm:t>
    </dgm:pt>
    <dgm:pt modelId="{79943AC9-9291-4879-BBCC-79CF36206A52}" type="sibTrans" cxnId="{15ED39DD-9592-4E89-90EE-CD736A3F744A}">
      <dgm:prSet/>
      <dgm:spPr/>
      <dgm:t>
        <a:bodyPr/>
        <a:lstStyle/>
        <a:p>
          <a:endParaRPr lang="ru-RU"/>
        </a:p>
      </dgm:t>
    </dgm:pt>
    <dgm:pt modelId="{14E4085D-3CED-4299-9AE4-8523238CFAF7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Совершенствовать навыки езде на велосипеде (тех кто умеет)</a:t>
          </a:r>
          <a:endParaRPr lang="ru-RU" sz="14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D2627D8-0744-40E3-98AC-F362C1A779BB}" type="parTrans" cxnId="{2679240A-6B02-40C7-9535-3EBA9EF17F33}">
      <dgm:prSet/>
      <dgm:spPr/>
      <dgm:t>
        <a:bodyPr/>
        <a:lstStyle/>
        <a:p>
          <a:endParaRPr lang="ru-RU"/>
        </a:p>
      </dgm:t>
    </dgm:pt>
    <dgm:pt modelId="{25B98147-D1CB-4735-8F7D-612EF21C78E6}" type="sibTrans" cxnId="{2679240A-6B02-40C7-9535-3EBA9EF17F33}">
      <dgm:prSet/>
      <dgm:spPr/>
      <dgm:t>
        <a:bodyPr/>
        <a:lstStyle/>
        <a:p>
          <a:endParaRPr lang="ru-RU"/>
        </a:p>
      </dgm:t>
    </dgm:pt>
    <dgm:pt modelId="{0352C9A1-FC6C-43F2-9F83-81D08AC370CD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Познакомить с правилами безопасной езды на велосипеде</a:t>
          </a:r>
          <a:endParaRPr lang="ru-RU" sz="14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D85BC0C-33FD-431C-A0C9-3C7A21A70867}" type="parTrans" cxnId="{61ECF33B-B121-4F18-AF61-60921BAE13F5}">
      <dgm:prSet/>
      <dgm:spPr/>
      <dgm:t>
        <a:bodyPr/>
        <a:lstStyle/>
        <a:p>
          <a:endParaRPr lang="ru-RU"/>
        </a:p>
      </dgm:t>
    </dgm:pt>
    <dgm:pt modelId="{B3227BB8-499F-444D-BA94-87C13047D42A}" type="sibTrans" cxnId="{61ECF33B-B121-4F18-AF61-60921BAE13F5}">
      <dgm:prSet/>
      <dgm:spPr/>
      <dgm:t>
        <a:bodyPr/>
        <a:lstStyle/>
        <a:p>
          <a:endParaRPr lang="ru-RU"/>
        </a:p>
      </dgm:t>
    </dgm:pt>
    <dgm:pt modelId="{71F6DD40-C06A-4250-BF8D-2B3ED0C201F9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Способствовать развитию таких волевых качеств, как: смелость, настойчивость, решительность</a:t>
          </a:r>
          <a:endParaRPr lang="ru-RU" sz="14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DF577EC-DCE9-43C8-A6E6-59E837798576}" type="parTrans" cxnId="{4A335AE7-64E0-4603-92D6-D9BCB27970F0}">
      <dgm:prSet/>
      <dgm:spPr/>
    </dgm:pt>
    <dgm:pt modelId="{A74EA0C9-111E-442B-B7D2-9C0AF53E702F}" type="sibTrans" cxnId="{4A335AE7-64E0-4603-92D6-D9BCB27970F0}">
      <dgm:prSet/>
      <dgm:spPr/>
    </dgm:pt>
    <dgm:pt modelId="{F26FFA02-5B33-48BE-8467-334FE4EC888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Воспитательные</a:t>
          </a:r>
          <a:endParaRPr lang="ru-RU" sz="2400" b="1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5B1449-57DF-4FF6-A50A-BCAB7FDB462E}" type="sibTrans" cxnId="{21BA1C16-00B2-4D8A-8BD4-37702144A7B7}">
      <dgm:prSet/>
      <dgm:spPr/>
      <dgm:t>
        <a:bodyPr/>
        <a:lstStyle/>
        <a:p>
          <a:endParaRPr lang="ru-RU"/>
        </a:p>
      </dgm:t>
    </dgm:pt>
    <dgm:pt modelId="{50B6C1C1-5224-4917-8169-8B90D9F95D5B}" type="parTrans" cxnId="{21BA1C16-00B2-4D8A-8BD4-37702144A7B7}">
      <dgm:prSet/>
      <dgm:spPr/>
      <dgm:t>
        <a:bodyPr/>
        <a:lstStyle/>
        <a:p>
          <a:endParaRPr lang="ru-RU"/>
        </a:p>
      </dgm:t>
    </dgm:pt>
    <dgm:pt modelId="{6622EB91-3745-4949-A201-19D4CFA27FFE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Способствовать воспитанию умения управлять собой, своим поведением</a:t>
          </a:r>
          <a:endParaRPr lang="ru-RU" sz="14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8B571F-E8FA-4245-8751-6B4192CFC53B}" type="parTrans" cxnId="{945C342B-B842-4116-9448-253D97E30E56}">
      <dgm:prSet/>
      <dgm:spPr/>
    </dgm:pt>
    <dgm:pt modelId="{32F12862-6979-4884-887A-A64257ECC621}" type="sibTrans" cxnId="{945C342B-B842-4116-9448-253D97E30E56}">
      <dgm:prSet/>
      <dgm:spPr/>
    </dgm:pt>
    <dgm:pt modelId="{D2E899CA-B10F-4A18-9CFE-DA0BD73E2F48}" type="pres">
      <dgm:prSet presAssocID="{CD93124A-A96C-4AD0-9BFA-1B74CE8F57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AD78DF-C5B0-4CC7-90F9-5021A917FD50}" type="pres">
      <dgm:prSet presAssocID="{E443B096-DFC1-4B60-9B6D-1AC8357B22EC}" presName="linNode" presStyleCnt="0"/>
      <dgm:spPr/>
      <dgm:t>
        <a:bodyPr/>
        <a:lstStyle/>
        <a:p>
          <a:endParaRPr lang="ru-RU"/>
        </a:p>
      </dgm:t>
    </dgm:pt>
    <dgm:pt modelId="{0470B67A-C673-4867-878E-0384BD525325}" type="pres">
      <dgm:prSet presAssocID="{E443B096-DFC1-4B60-9B6D-1AC8357B22E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EC798-2047-4240-B774-A03104596F9A}" type="pres">
      <dgm:prSet presAssocID="{E443B096-DFC1-4B60-9B6D-1AC8357B22EC}" presName="descendantText" presStyleLbl="alignAccFollowNode1" presStyleIdx="0" presStyleCnt="3" custScaleY="90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B813BB-C18F-4031-9286-476D31B6B1E4}" type="pres">
      <dgm:prSet presAssocID="{2D0FC3CC-9B2C-4A05-A051-FEACEA65C58B}" presName="sp" presStyleCnt="0"/>
      <dgm:spPr/>
      <dgm:t>
        <a:bodyPr/>
        <a:lstStyle/>
        <a:p>
          <a:endParaRPr lang="ru-RU"/>
        </a:p>
      </dgm:t>
    </dgm:pt>
    <dgm:pt modelId="{5C65E2B0-AF78-48E7-8A6B-3370C8FCB9A8}" type="pres">
      <dgm:prSet presAssocID="{09CAF17C-03BC-4617-A81D-34F07E4192B9}" presName="linNode" presStyleCnt="0"/>
      <dgm:spPr/>
      <dgm:t>
        <a:bodyPr/>
        <a:lstStyle/>
        <a:p>
          <a:endParaRPr lang="ru-RU"/>
        </a:p>
      </dgm:t>
    </dgm:pt>
    <dgm:pt modelId="{02A0F0B4-9358-41B7-9EC4-405CAE9FA7CA}" type="pres">
      <dgm:prSet presAssocID="{09CAF17C-03BC-4617-A81D-34F07E4192B9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15A007-029B-48FE-83C0-F0BD7B9FEAAC}" type="pres">
      <dgm:prSet presAssocID="{09CAF17C-03BC-4617-A81D-34F07E4192B9}" presName="descendantText" presStyleLbl="alignAccFollowNode1" presStyleIdx="1" presStyleCnt="3" custScaleY="94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48ABF9-CB8F-4B89-BC3D-3BE48555815A}" type="pres">
      <dgm:prSet presAssocID="{970DB08C-7396-4395-B41B-EC023A08A739}" presName="sp" presStyleCnt="0"/>
      <dgm:spPr/>
      <dgm:t>
        <a:bodyPr/>
        <a:lstStyle/>
        <a:p>
          <a:endParaRPr lang="ru-RU"/>
        </a:p>
      </dgm:t>
    </dgm:pt>
    <dgm:pt modelId="{EC4C62E9-7D8F-48DB-A05F-41B1E1272199}" type="pres">
      <dgm:prSet presAssocID="{F26FFA02-5B33-48BE-8467-334FE4EC888E}" presName="linNode" presStyleCnt="0"/>
      <dgm:spPr/>
      <dgm:t>
        <a:bodyPr/>
        <a:lstStyle/>
        <a:p>
          <a:endParaRPr lang="ru-RU"/>
        </a:p>
      </dgm:t>
    </dgm:pt>
    <dgm:pt modelId="{BAFEFB8B-112B-428D-A4BC-292C4F76358B}" type="pres">
      <dgm:prSet presAssocID="{F26FFA02-5B33-48BE-8467-334FE4EC888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39C604-4476-48B6-909C-66981AEFB7DD}" type="pres">
      <dgm:prSet presAssocID="{F26FFA02-5B33-48BE-8467-334FE4EC888E}" presName="descendantText" presStyleLbl="alignAccFollowNode1" presStyleIdx="2" presStyleCnt="3" custScaleY="86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E2D76A-732A-4B71-A870-44C03B1B0BD3}" srcId="{E443B096-DFC1-4B60-9B6D-1AC8357B22EC}" destId="{BE327C6C-0E43-413D-9C33-F8921CEB180C}" srcOrd="0" destOrd="0" parTransId="{A9B5B91B-3B9C-49C3-AF8C-B1B3A28A3A78}" sibTransId="{CDA90B32-275D-46D1-8C49-25A12CF1F0F3}"/>
    <dgm:cxn modelId="{291F09B6-4C83-46EE-8994-543E0E2FAB72}" type="presOf" srcId="{CD93124A-A96C-4AD0-9BFA-1B74CE8F57CB}" destId="{D2E899CA-B10F-4A18-9CFE-DA0BD73E2F48}" srcOrd="0" destOrd="0" presId="urn:microsoft.com/office/officeart/2005/8/layout/vList5"/>
    <dgm:cxn modelId="{E32EAC30-BF1F-4EE4-A7A9-F1939731630C}" type="presOf" srcId="{71F6DD40-C06A-4250-BF8D-2B3ED0C201F9}" destId="{0F15A007-029B-48FE-83C0-F0BD7B9FEAAC}" srcOrd="0" destOrd="1" presId="urn:microsoft.com/office/officeart/2005/8/layout/vList5"/>
    <dgm:cxn modelId="{4A335AE7-64E0-4603-92D6-D9BCB27970F0}" srcId="{09CAF17C-03BC-4617-A81D-34F07E4192B9}" destId="{71F6DD40-C06A-4250-BF8D-2B3ED0C201F9}" srcOrd="1" destOrd="0" parTransId="{DDF577EC-DCE9-43C8-A6E6-59E837798576}" sibTransId="{A74EA0C9-111E-442B-B7D2-9C0AF53E702F}"/>
    <dgm:cxn modelId="{0863F801-1970-4975-934C-1DECA654CC76}" type="presOf" srcId="{14E4085D-3CED-4299-9AE4-8523238CFAF7}" destId="{0ADEC798-2047-4240-B774-A03104596F9A}" srcOrd="0" destOrd="2" presId="urn:microsoft.com/office/officeart/2005/8/layout/vList5"/>
    <dgm:cxn modelId="{4183190E-D03F-4A6F-8729-E0A02A658D13}" type="presOf" srcId="{6622EB91-3745-4949-A201-19D4CFA27FFE}" destId="{9F39C604-4476-48B6-909C-66981AEFB7DD}" srcOrd="0" destOrd="2" presId="urn:microsoft.com/office/officeart/2005/8/layout/vList5"/>
    <dgm:cxn modelId="{E99FFA95-CC0C-4587-B1BA-7B12FB132165}" srcId="{F26FFA02-5B33-48BE-8467-334FE4EC888E}" destId="{8095CF57-B7E6-4ED1-9D2C-8462E497842B}" srcOrd="1" destOrd="0" parTransId="{4E3E1832-3D7D-486D-BE21-F9176105FCCD}" sibTransId="{944D97E5-CD81-4B2F-8BB9-FBE41A542F0C}"/>
    <dgm:cxn modelId="{EF43C54A-C8B8-4862-9DB3-C9AA13FEF3FD}" type="presOf" srcId="{0352C9A1-FC6C-43F2-9F83-81D08AC370CD}" destId="{0ADEC798-2047-4240-B774-A03104596F9A}" srcOrd="0" destOrd="3" presId="urn:microsoft.com/office/officeart/2005/8/layout/vList5"/>
    <dgm:cxn modelId="{9AA8A1D0-DB20-4961-876C-AFF0C85D4588}" type="presOf" srcId="{4C6255EE-9CC8-4B31-820D-40209068E513}" destId="{0ADEC798-2047-4240-B774-A03104596F9A}" srcOrd="0" destOrd="1" presId="urn:microsoft.com/office/officeart/2005/8/layout/vList5"/>
    <dgm:cxn modelId="{21BA1C16-00B2-4D8A-8BD4-37702144A7B7}" srcId="{CD93124A-A96C-4AD0-9BFA-1B74CE8F57CB}" destId="{F26FFA02-5B33-48BE-8467-334FE4EC888E}" srcOrd="2" destOrd="0" parTransId="{50B6C1C1-5224-4917-8169-8B90D9F95D5B}" sibTransId="{E65B1449-57DF-4FF6-A50A-BCAB7FDB462E}"/>
    <dgm:cxn modelId="{33844148-3591-4DFF-98DD-14310CEACF17}" type="presOf" srcId="{80EAD624-D583-40DE-9D3F-BE4E5F72B5AC}" destId="{9F39C604-4476-48B6-909C-66981AEFB7DD}" srcOrd="0" destOrd="0" presId="urn:microsoft.com/office/officeart/2005/8/layout/vList5"/>
    <dgm:cxn modelId="{D229A899-2229-4029-914B-63A210A06B4A}" type="presOf" srcId="{A3C693C7-3CD8-42D0-B9AE-8821700A6F14}" destId="{0F15A007-029B-48FE-83C0-F0BD7B9FEAAC}" srcOrd="0" destOrd="0" presId="urn:microsoft.com/office/officeart/2005/8/layout/vList5"/>
    <dgm:cxn modelId="{456528FA-286F-425B-8A20-3FB26D0E7C5B}" type="presOf" srcId="{8095CF57-B7E6-4ED1-9D2C-8462E497842B}" destId="{9F39C604-4476-48B6-909C-66981AEFB7DD}" srcOrd="0" destOrd="1" presId="urn:microsoft.com/office/officeart/2005/8/layout/vList5"/>
    <dgm:cxn modelId="{945C342B-B842-4116-9448-253D97E30E56}" srcId="{F26FFA02-5B33-48BE-8467-334FE4EC888E}" destId="{6622EB91-3745-4949-A201-19D4CFA27FFE}" srcOrd="2" destOrd="0" parTransId="{AB8B571F-E8FA-4245-8751-6B4192CFC53B}" sibTransId="{32F12862-6979-4884-887A-A64257ECC621}"/>
    <dgm:cxn modelId="{15ED39DD-9592-4E89-90EE-CD736A3F744A}" srcId="{E443B096-DFC1-4B60-9B6D-1AC8357B22EC}" destId="{4C6255EE-9CC8-4B31-820D-40209068E513}" srcOrd="1" destOrd="0" parTransId="{B1A582B8-18CF-4C6F-991D-A5A128179430}" sibTransId="{79943AC9-9291-4879-BBCC-79CF36206A52}"/>
    <dgm:cxn modelId="{36C1E0B4-55C0-4858-A199-1B63D9ACC450}" type="presOf" srcId="{F26FFA02-5B33-48BE-8467-334FE4EC888E}" destId="{BAFEFB8B-112B-428D-A4BC-292C4F76358B}" srcOrd="0" destOrd="0" presId="urn:microsoft.com/office/officeart/2005/8/layout/vList5"/>
    <dgm:cxn modelId="{392F8D3F-8F1A-4BAF-8CCD-87148050AEC1}" type="presOf" srcId="{09CAF17C-03BC-4617-A81D-34F07E4192B9}" destId="{02A0F0B4-9358-41B7-9EC4-405CAE9FA7CA}" srcOrd="0" destOrd="0" presId="urn:microsoft.com/office/officeart/2005/8/layout/vList5"/>
    <dgm:cxn modelId="{9C9CFF03-A81E-448D-8771-F14A68930CE9}" srcId="{F26FFA02-5B33-48BE-8467-334FE4EC888E}" destId="{80EAD624-D583-40DE-9D3F-BE4E5F72B5AC}" srcOrd="0" destOrd="0" parTransId="{805303B1-41A0-4580-A43D-905FA5BF61C9}" sibTransId="{084070DB-B80B-4595-BE4E-6B59313931FE}"/>
    <dgm:cxn modelId="{2679240A-6B02-40C7-9535-3EBA9EF17F33}" srcId="{E443B096-DFC1-4B60-9B6D-1AC8357B22EC}" destId="{14E4085D-3CED-4299-9AE4-8523238CFAF7}" srcOrd="2" destOrd="0" parTransId="{7D2627D8-0744-40E3-98AC-F362C1A779BB}" sibTransId="{25B98147-D1CB-4735-8F7D-612EF21C78E6}"/>
    <dgm:cxn modelId="{3A350AB0-9662-49F0-B865-2001D04A2F16}" srcId="{CD93124A-A96C-4AD0-9BFA-1B74CE8F57CB}" destId="{09CAF17C-03BC-4617-A81D-34F07E4192B9}" srcOrd="1" destOrd="0" parTransId="{25AB4163-6873-4349-BA7A-58ACBE0CA56C}" sibTransId="{970DB08C-7396-4395-B41B-EC023A08A739}"/>
    <dgm:cxn modelId="{1D4FF15B-0BD3-41A2-8248-F08041FDA731}" srcId="{CD93124A-A96C-4AD0-9BFA-1B74CE8F57CB}" destId="{E443B096-DFC1-4B60-9B6D-1AC8357B22EC}" srcOrd="0" destOrd="0" parTransId="{BA851D65-1E96-4DBD-BA08-0D9A9698E3DF}" sibTransId="{2D0FC3CC-9B2C-4A05-A051-FEACEA65C58B}"/>
    <dgm:cxn modelId="{CC7305BD-C984-4EAF-A1CC-66FCC59383D6}" type="presOf" srcId="{E443B096-DFC1-4B60-9B6D-1AC8357B22EC}" destId="{0470B67A-C673-4867-878E-0384BD525325}" srcOrd="0" destOrd="0" presId="urn:microsoft.com/office/officeart/2005/8/layout/vList5"/>
    <dgm:cxn modelId="{E01BA8D3-A4B9-4596-9001-07B1943706A4}" srcId="{09CAF17C-03BC-4617-A81D-34F07E4192B9}" destId="{A3C693C7-3CD8-42D0-B9AE-8821700A6F14}" srcOrd="0" destOrd="0" parTransId="{DEB80094-80FD-47D5-86FC-441EC56D6E88}" sibTransId="{9531D80E-C095-496D-BB69-D1276996A66C}"/>
    <dgm:cxn modelId="{357D1E70-CEAD-4808-9EFA-76BFA5E283AB}" type="presOf" srcId="{BE327C6C-0E43-413D-9C33-F8921CEB180C}" destId="{0ADEC798-2047-4240-B774-A03104596F9A}" srcOrd="0" destOrd="0" presId="urn:microsoft.com/office/officeart/2005/8/layout/vList5"/>
    <dgm:cxn modelId="{61ECF33B-B121-4F18-AF61-60921BAE13F5}" srcId="{E443B096-DFC1-4B60-9B6D-1AC8357B22EC}" destId="{0352C9A1-FC6C-43F2-9F83-81D08AC370CD}" srcOrd="3" destOrd="0" parTransId="{ED85BC0C-33FD-431C-A0C9-3C7A21A70867}" sibTransId="{B3227BB8-499F-444D-BA94-87C13047D42A}"/>
    <dgm:cxn modelId="{6CFF8E77-2916-4CA3-8447-81EC76364915}" type="presParOf" srcId="{D2E899CA-B10F-4A18-9CFE-DA0BD73E2F48}" destId="{A0AD78DF-C5B0-4CC7-90F9-5021A917FD50}" srcOrd="0" destOrd="0" presId="urn:microsoft.com/office/officeart/2005/8/layout/vList5"/>
    <dgm:cxn modelId="{C7257276-DA41-4033-BA4F-A68B9443B1E8}" type="presParOf" srcId="{A0AD78DF-C5B0-4CC7-90F9-5021A917FD50}" destId="{0470B67A-C673-4867-878E-0384BD525325}" srcOrd="0" destOrd="0" presId="urn:microsoft.com/office/officeart/2005/8/layout/vList5"/>
    <dgm:cxn modelId="{31825D8B-CD07-4716-8185-48B5989174ED}" type="presParOf" srcId="{A0AD78DF-C5B0-4CC7-90F9-5021A917FD50}" destId="{0ADEC798-2047-4240-B774-A03104596F9A}" srcOrd="1" destOrd="0" presId="urn:microsoft.com/office/officeart/2005/8/layout/vList5"/>
    <dgm:cxn modelId="{FA6898ED-6FBD-41DA-ABD2-6A0BE0819E9F}" type="presParOf" srcId="{D2E899CA-B10F-4A18-9CFE-DA0BD73E2F48}" destId="{E9B813BB-C18F-4031-9286-476D31B6B1E4}" srcOrd="1" destOrd="0" presId="urn:microsoft.com/office/officeart/2005/8/layout/vList5"/>
    <dgm:cxn modelId="{FDAF1F3B-06D6-4C9D-B240-47BE881DAF59}" type="presParOf" srcId="{D2E899CA-B10F-4A18-9CFE-DA0BD73E2F48}" destId="{5C65E2B0-AF78-48E7-8A6B-3370C8FCB9A8}" srcOrd="2" destOrd="0" presId="urn:microsoft.com/office/officeart/2005/8/layout/vList5"/>
    <dgm:cxn modelId="{0C8CB936-4221-4AE4-AD53-00D0044C68DA}" type="presParOf" srcId="{5C65E2B0-AF78-48E7-8A6B-3370C8FCB9A8}" destId="{02A0F0B4-9358-41B7-9EC4-405CAE9FA7CA}" srcOrd="0" destOrd="0" presId="urn:microsoft.com/office/officeart/2005/8/layout/vList5"/>
    <dgm:cxn modelId="{C1CF7C92-3AE6-4FDE-B99A-100775837CBC}" type="presParOf" srcId="{5C65E2B0-AF78-48E7-8A6B-3370C8FCB9A8}" destId="{0F15A007-029B-48FE-83C0-F0BD7B9FEAAC}" srcOrd="1" destOrd="0" presId="urn:microsoft.com/office/officeart/2005/8/layout/vList5"/>
    <dgm:cxn modelId="{56CE9501-FF12-4277-8856-9623BBB9CE99}" type="presParOf" srcId="{D2E899CA-B10F-4A18-9CFE-DA0BD73E2F48}" destId="{B548ABF9-CB8F-4B89-BC3D-3BE48555815A}" srcOrd="3" destOrd="0" presId="urn:microsoft.com/office/officeart/2005/8/layout/vList5"/>
    <dgm:cxn modelId="{EEABD6F4-38F0-4F4D-AAB9-4F260289C6F0}" type="presParOf" srcId="{D2E899CA-B10F-4A18-9CFE-DA0BD73E2F48}" destId="{EC4C62E9-7D8F-48DB-A05F-41B1E1272199}" srcOrd="4" destOrd="0" presId="urn:microsoft.com/office/officeart/2005/8/layout/vList5"/>
    <dgm:cxn modelId="{FEADCA72-D987-40F9-A919-709A7FBA58E7}" type="presParOf" srcId="{EC4C62E9-7D8F-48DB-A05F-41B1E1272199}" destId="{BAFEFB8B-112B-428D-A4BC-292C4F76358B}" srcOrd="0" destOrd="0" presId="urn:microsoft.com/office/officeart/2005/8/layout/vList5"/>
    <dgm:cxn modelId="{726251FF-D219-4525-8A2D-AF3CDDB2236C}" type="presParOf" srcId="{EC4C62E9-7D8F-48DB-A05F-41B1E1272199}" destId="{9F39C604-4476-48B6-909C-66981AEFB7D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3587AB-6762-4089-853A-900309ECD9E7}" type="doc">
      <dgm:prSet loTypeId="urn:microsoft.com/office/officeart/2005/8/layout/radial4" loCatId="relationship" qsTypeId="urn:microsoft.com/office/officeart/2005/8/quickstyle/simple1#1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745EFA5A-BD7E-4026-9E07-8473EE368D4D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Что мы хотим узнать о велосипеде?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82093F1C-0432-48FB-BA54-F561B96D4022}" type="parTrans" cxnId="{25B6FDF0-D79B-41C6-B497-14F72B0E2592}">
      <dgm:prSet/>
      <dgm:spPr/>
      <dgm:t>
        <a:bodyPr/>
        <a:lstStyle/>
        <a:p>
          <a:endParaRPr lang="ru-RU"/>
        </a:p>
      </dgm:t>
    </dgm:pt>
    <dgm:pt modelId="{14284B54-D299-451C-BA36-B6C5AF106F85}" type="sibTrans" cxnId="{25B6FDF0-D79B-41C6-B497-14F72B0E2592}">
      <dgm:prSet/>
      <dgm:spPr/>
      <dgm:t>
        <a:bodyPr/>
        <a:lstStyle/>
        <a:p>
          <a:endParaRPr lang="ru-RU"/>
        </a:p>
      </dgm:t>
    </dgm:pt>
    <dgm:pt modelId="{BA047A9B-240E-46A8-8CC8-D5A2A8907E44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ru-RU" sz="18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«Каким </a:t>
          </a:r>
          <a:r>
            <a: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был первый велосипед много лет назад? Был ли руль, педали, цепь и багажник и как он выглядел?» (Маша Ромина)</a:t>
          </a:r>
          <a:endParaRPr lang="ru-RU" sz="1800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8CF6AB-95DB-4E43-AFAB-FEC599EBC513}" type="parTrans" cxnId="{310A984E-BD85-41C1-A145-E4009F5FEF35}">
      <dgm:prSet/>
      <dgm:spPr>
        <a:solidFill>
          <a:schemeClr val="accent1"/>
        </a:solidFill>
      </dgm:spPr>
      <dgm:t>
        <a:bodyPr/>
        <a:lstStyle/>
        <a:p>
          <a:endParaRPr lang="ru-RU" dirty="0"/>
        </a:p>
      </dgm:t>
    </dgm:pt>
    <dgm:pt modelId="{8D1C4D99-C9DC-4F5C-9D48-9452AAC08E66}" type="sibTrans" cxnId="{310A984E-BD85-41C1-A145-E4009F5FEF35}">
      <dgm:prSet/>
      <dgm:spPr/>
      <dgm:t>
        <a:bodyPr/>
        <a:lstStyle/>
        <a:p>
          <a:endParaRPr lang="ru-RU"/>
        </a:p>
      </dgm:t>
    </dgm:pt>
    <dgm:pt modelId="{52718F11-1D27-4D38-A32D-38B73ACA99C2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«Как ездили люди на одноколёсном велосипеде?» «Как управляли  велосипедом с одним большим передним колесом и маленьким задним?» «Можем ли мы с папой смастерить деревянный самокат?» (Глеб  </a:t>
          </a:r>
          <a:r>
            <a:rPr lang="ru-RU" sz="1800" dirty="0" err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Трепезов</a:t>
          </a:r>
          <a:r>
            <a: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1800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gm:t>
    </dgm:pt>
    <dgm:pt modelId="{8CAD0885-C4F9-4CEB-BDB7-C60DD6CF153D}" type="parTrans" cxnId="{BE391A13-7D42-43E7-A327-0C3084E45DCB}">
      <dgm:prSet/>
      <dgm:spPr>
        <a:solidFill>
          <a:schemeClr val="accent1"/>
        </a:solidFill>
      </dgm:spPr>
      <dgm:t>
        <a:bodyPr/>
        <a:lstStyle/>
        <a:p>
          <a:endParaRPr lang="ru-RU" dirty="0"/>
        </a:p>
      </dgm:t>
    </dgm:pt>
    <dgm:pt modelId="{E4EB4169-8ED7-4467-B29B-F48AAC04EEEF}" type="sibTrans" cxnId="{BE391A13-7D42-43E7-A327-0C3084E45DCB}">
      <dgm:prSet/>
      <dgm:spPr/>
      <dgm:t>
        <a:bodyPr/>
        <a:lstStyle/>
        <a:p>
          <a:endParaRPr lang="ru-RU"/>
        </a:p>
      </dgm:t>
    </dgm:pt>
    <dgm:pt modelId="{DBB7199E-5667-4DAA-A395-26AA8B679AC0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«Каким видом спорта можно заниматься на велосипеде?» «Можно ли стать чемпионом?» (Саша </a:t>
          </a:r>
          <a:r>
            <a:rPr lang="ru-RU" sz="1800" dirty="0" err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Шангина</a:t>
          </a:r>
          <a:r>
            <a:rPr lang="ru-RU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1200" dirty="0"/>
        </a:p>
      </dgm:t>
    </dgm:pt>
    <dgm:pt modelId="{F197400E-DA53-479E-923F-C66F22AC2FDE}" type="parTrans" cxnId="{EC611BC6-F03C-46A2-9826-F41ED9B9FF03}">
      <dgm:prSet/>
      <dgm:spPr>
        <a:solidFill>
          <a:schemeClr val="accent1"/>
        </a:solidFill>
      </dgm:spPr>
      <dgm:t>
        <a:bodyPr/>
        <a:lstStyle/>
        <a:p>
          <a:endParaRPr lang="ru-RU" dirty="0"/>
        </a:p>
      </dgm:t>
    </dgm:pt>
    <dgm:pt modelId="{D1967526-718A-4B89-9B8C-77E93B8CA621}" type="sibTrans" cxnId="{EC611BC6-F03C-46A2-9826-F41ED9B9FF03}">
      <dgm:prSet/>
      <dgm:spPr/>
      <dgm:t>
        <a:bodyPr/>
        <a:lstStyle/>
        <a:p>
          <a:endParaRPr lang="ru-RU"/>
        </a:p>
      </dgm:t>
    </dgm:pt>
    <dgm:pt modelId="{03EC22B8-72A2-4C05-959C-64513092C93C}" type="pres">
      <dgm:prSet presAssocID="{1D3587AB-6762-4089-853A-900309ECD9E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E9D903-4D1D-4293-8411-AE27F73D78EE}" type="pres">
      <dgm:prSet presAssocID="{745EFA5A-BD7E-4026-9E07-8473EE368D4D}" presName="centerShape" presStyleLbl="node0" presStyleIdx="0" presStyleCnt="1" custScaleX="143903" custScaleY="71197" custLinFactNeighborX="300" custLinFactNeighborY="-79258"/>
      <dgm:spPr/>
      <dgm:t>
        <a:bodyPr/>
        <a:lstStyle/>
        <a:p>
          <a:endParaRPr lang="ru-RU"/>
        </a:p>
      </dgm:t>
    </dgm:pt>
    <dgm:pt modelId="{37AEC486-78FD-442B-B846-E16428716A74}" type="pres">
      <dgm:prSet presAssocID="{F88CF6AB-95DB-4E43-AFAB-FEC599EBC513}" presName="parTrans" presStyleLbl="bgSibTrans2D1" presStyleIdx="0" presStyleCnt="3" custAng="20844897" custScaleX="64237" custScaleY="64456" custLinFactNeighborX="-6786" custLinFactNeighborY="-82820"/>
      <dgm:spPr/>
      <dgm:t>
        <a:bodyPr/>
        <a:lstStyle/>
        <a:p>
          <a:endParaRPr lang="ru-RU"/>
        </a:p>
      </dgm:t>
    </dgm:pt>
    <dgm:pt modelId="{4E4025E7-3CAC-4799-9073-9791193F3851}" type="pres">
      <dgm:prSet presAssocID="{BA047A9B-240E-46A8-8CC8-D5A2A8907E44}" presName="node" presStyleLbl="node1" presStyleIdx="0" presStyleCnt="3" custScaleX="99064" custScaleY="99656" custRadScaleRad="94096" custRadScaleInc="-164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2CF5C-4678-4C80-905D-31B1C04FC166}" type="pres">
      <dgm:prSet presAssocID="{8CAD0885-C4F9-4CEB-BDB7-C60DD6CF153D}" presName="parTrans" presStyleLbl="bgSibTrans2D1" presStyleIdx="1" presStyleCnt="3" custScaleX="63661" custScaleY="65639" custLinFactNeighborX="315" custLinFactNeighborY="-93029"/>
      <dgm:spPr/>
      <dgm:t>
        <a:bodyPr/>
        <a:lstStyle/>
        <a:p>
          <a:endParaRPr lang="ru-RU"/>
        </a:p>
      </dgm:t>
    </dgm:pt>
    <dgm:pt modelId="{7287C7F4-E86F-424F-AF62-E56FCD2270EE}" type="pres">
      <dgm:prSet presAssocID="{52718F11-1D27-4D38-A32D-38B73ACA99C2}" presName="node" presStyleLbl="node1" presStyleIdx="1" presStyleCnt="3" custScaleX="120099" custScaleY="108907" custRadScaleRad="7177" custRadScaleInc="1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76970-C32E-44B6-BF32-4B0DAFE56245}" type="pres">
      <dgm:prSet presAssocID="{F197400E-DA53-479E-923F-C66F22AC2FDE}" presName="parTrans" presStyleLbl="bgSibTrans2D1" presStyleIdx="2" presStyleCnt="3" custAng="16621299" custFlipVert="1" custScaleX="56697" custScaleY="76836" custLinFactNeighborX="-1030" custLinFactNeighborY="-78643"/>
      <dgm:spPr/>
      <dgm:t>
        <a:bodyPr/>
        <a:lstStyle/>
        <a:p>
          <a:endParaRPr lang="ru-RU"/>
        </a:p>
      </dgm:t>
    </dgm:pt>
    <dgm:pt modelId="{CD8950E4-E66D-4B97-A2A1-6EDB2C2C4556}" type="pres">
      <dgm:prSet presAssocID="{DBB7199E-5667-4DAA-A395-26AA8B679AC0}" presName="node" presStyleLbl="node1" presStyleIdx="2" presStyleCnt="3" custScaleX="102067" custScaleY="106185" custRadScaleRad="104811" custRadScaleInc="23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A5732A-727F-4165-819F-D751831B2002}" type="presOf" srcId="{745EFA5A-BD7E-4026-9E07-8473EE368D4D}" destId="{7DE9D903-4D1D-4293-8411-AE27F73D78EE}" srcOrd="0" destOrd="0" presId="urn:microsoft.com/office/officeart/2005/8/layout/radial4"/>
    <dgm:cxn modelId="{3E514064-FC9D-4553-B3A9-623993AA35E2}" type="presOf" srcId="{8CAD0885-C4F9-4CEB-BDB7-C60DD6CF153D}" destId="{D8B2CF5C-4678-4C80-905D-31B1C04FC166}" srcOrd="0" destOrd="0" presId="urn:microsoft.com/office/officeart/2005/8/layout/radial4"/>
    <dgm:cxn modelId="{38146E21-5EDB-49CF-A2BC-88B954E9DE5A}" type="presOf" srcId="{DBB7199E-5667-4DAA-A395-26AA8B679AC0}" destId="{CD8950E4-E66D-4B97-A2A1-6EDB2C2C4556}" srcOrd="0" destOrd="0" presId="urn:microsoft.com/office/officeart/2005/8/layout/radial4"/>
    <dgm:cxn modelId="{25B6FDF0-D79B-41C6-B497-14F72B0E2592}" srcId="{1D3587AB-6762-4089-853A-900309ECD9E7}" destId="{745EFA5A-BD7E-4026-9E07-8473EE368D4D}" srcOrd="0" destOrd="0" parTransId="{82093F1C-0432-48FB-BA54-F561B96D4022}" sibTransId="{14284B54-D299-451C-BA36-B6C5AF106F85}"/>
    <dgm:cxn modelId="{BE391A13-7D42-43E7-A327-0C3084E45DCB}" srcId="{745EFA5A-BD7E-4026-9E07-8473EE368D4D}" destId="{52718F11-1D27-4D38-A32D-38B73ACA99C2}" srcOrd="1" destOrd="0" parTransId="{8CAD0885-C4F9-4CEB-BDB7-C60DD6CF153D}" sibTransId="{E4EB4169-8ED7-4467-B29B-F48AAC04EEEF}"/>
    <dgm:cxn modelId="{D4896238-1258-4C01-ADF2-7B13CAE10E87}" type="presOf" srcId="{F197400E-DA53-479E-923F-C66F22AC2FDE}" destId="{AE376970-C32E-44B6-BF32-4B0DAFE56245}" srcOrd="0" destOrd="0" presId="urn:microsoft.com/office/officeart/2005/8/layout/radial4"/>
    <dgm:cxn modelId="{EC611BC6-F03C-46A2-9826-F41ED9B9FF03}" srcId="{745EFA5A-BD7E-4026-9E07-8473EE368D4D}" destId="{DBB7199E-5667-4DAA-A395-26AA8B679AC0}" srcOrd="2" destOrd="0" parTransId="{F197400E-DA53-479E-923F-C66F22AC2FDE}" sibTransId="{D1967526-718A-4B89-9B8C-77E93B8CA621}"/>
    <dgm:cxn modelId="{A148EE11-21EB-4E59-98E1-C5CDE194D080}" type="presOf" srcId="{1D3587AB-6762-4089-853A-900309ECD9E7}" destId="{03EC22B8-72A2-4C05-959C-64513092C93C}" srcOrd="0" destOrd="0" presId="urn:microsoft.com/office/officeart/2005/8/layout/radial4"/>
    <dgm:cxn modelId="{39859C6A-AABF-4F45-BAC7-8B3119BB08F7}" type="presOf" srcId="{52718F11-1D27-4D38-A32D-38B73ACA99C2}" destId="{7287C7F4-E86F-424F-AF62-E56FCD2270EE}" srcOrd="0" destOrd="0" presId="urn:microsoft.com/office/officeart/2005/8/layout/radial4"/>
    <dgm:cxn modelId="{7DF3D208-8EB7-4E21-9AB1-DF0E16BE6023}" type="presOf" srcId="{F88CF6AB-95DB-4E43-AFAB-FEC599EBC513}" destId="{37AEC486-78FD-442B-B846-E16428716A74}" srcOrd="0" destOrd="0" presId="urn:microsoft.com/office/officeart/2005/8/layout/radial4"/>
    <dgm:cxn modelId="{CB02C886-57D5-4505-9BBD-8A3349C02053}" type="presOf" srcId="{BA047A9B-240E-46A8-8CC8-D5A2A8907E44}" destId="{4E4025E7-3CAC-4799-9073-9791193F3851}" srcOrd="0" destOrd="0" presId="urn:microsoft.com/office/officeart/2005/8/layout/radial4"/>
    <dgm:cxn modelId="{310A984E-BD85-41C1-A145-E4009F5FEF35}" srcId="{745EFA5A-BD7E-4026-9E07-8473EE368D4D}" destId="{BA047A9B-240E-46A8-8CC8-D5A2A8907E44}" srcOrd="0" destOrd="0" parTransId="{F88CF6AB-95DB-4E43-AFAB-FEC599EBC513}" sibTransId="{8D1C4D99-C9DC-4F5C-9D48-9452AAC08E66}"/>
    <dgm:cxn modelId="{ED6D508C-2D23-42EA-AF2D-3B71C8DF363C}" type="presParOf" srcId="{03EC22B8-72A2-4C05-959C-64513092C93C}" destId="{7DE9D903-4D1D-4293-8411-AE27F73D78EE}" srcOrd="0" destOrd="0" presId="urn:microsoft.com/office/officeart/2005/8/layout/radial4"/>
    <dgm:cxn modelId="{A9B73652-F9ED-48B2-8385-73872E3DFD73}" type="presParOf" srcId="{03EC22B8-72A2-4C05-959C-64513092C93C}" destId="{37AEC486-78FD-442B-B846-E16428716A74}" srcOrd="1" destOrd="0" presId="urn:microsoft.com/office/officeart/2005/8/layout/radial4"/>
    <dgm:cxn modelId="{D2335FC4-1CB4-4DCD-8C9B-CC4BB2140256}" type="presParOf" srcId="{03EC22B8-72A2-4C05-959C-64513092C93C}" destId="{4E4025E7-3CAC-4799-9073-9791193F3851}" srcOrd="2" destOrd="0" presId="urn:microsoft.com/office/officeart/2005/8/layout/radial4"/>
    <dgm:cxn modelId="{5E56E42A-A710-4DA9-8522-F889B338D84A}" type="presParOf" srcId="{03EC22B8-72A2-4C05-959C-64513092C93C}" destId="{D8B2CF5C-4678-4C80-905D-31B1C04FC166}" srcOrd="3" destOrd="0" presId="urn:microsoft.com/office/officeart/2005/8/layout/radial4"/>
    <dgm:cxn modelId="{FA91E3C7-13B4-4067-A173-053AEDA280F3}" type="presParOf" srcId="{03EC22B8-72A2-4C05-959C-64513092C93C}" destId="{7287C7F4-E86F-424F-AF62-E56FCD2270EE}" srcOrd="4" destOrd="0" presId="urn:microsoft.com/office/officeart/2005/8/layout/radial4"/>
    <dgm:cxn modelId="{EE3B62F2-7D90-49AF-8520-CFBBA2B9F912}" type="presParOf" srcId="{03EC22B8-72A2-4C05-959C-64513092C93C}" destId="{AE376970-C32E-44B6-BF32-4B0DAFE56245}" srcOrd="5" destOrd="0" presId="urn:microsoft.com/office/officeart/2005/8/layout/radial4"/>
    <dgm:cxn modelId="{5E73909E-3273-4358-A070-3764FE055F86}" type="presParOf" srcId="{03EC22B8-72A2-4C05-959C-64513092C93C}" destId="{CD8950E4-E66D-4B97-A2A1-6EDB2C2C455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5ED113-627A-46A4-BD87-8C9CC1BED658}" type="doc">
      <dgm:prSet loTypeId="urn:microsoft.com/office/officeart/2005/8/layout/matrix3" loCatId="matrix" qsTypeId="urn:microsoft.com/office/officeart/2005/8/quickstyle/3d3" qsCatId="3D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7DD18B70-F4AF-4874-A87C-98816F52B196}">
      <dgm:prSet custT="1"/>
      <dgm:spPr/>
      <dgm:t>
        <a:bodyPr/>
        <a:lstStyle/>
        <a:p>
          <a:pPr algn="l"/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-Диагностика езды на велосипеде</a:t>
          </a:r>
          <a:b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Цикл занятий: «Здоровый образ жизни», «Дни здоровья», «Олимпийские игры»</a:t>
          </a:r>
        </a:p>
        <a:p>
          <a:pPr algn="l"/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Чтение рассказа «Самый первый велосипед», Т.Д. </a:t>
          </a:r>
          <a:r>
            <a:rPr lang="ru-RU" sz="1400" dirty="0" err="1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Нуждина</a:t>
          </a:r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Энциклопедия «Чудо – всюду», «Мир вещей и машин»</a:t>
          </a:r>
        </a:p>
      </dgm:t>
    </dgm:pt>
    <dgm:pt modelId="{11B338CE-701B-4470-B3BC-189C990884F9}" type="parTrans" cxnId="{1DAC34B6-F782-41B8-94BF-89E2BE248671}">
      <dgm:prSet/>
      <dgm:spPr/>
      <dgm:t>
        <a:bodyPr/>
        <a:lstStyle/>
        <a:p>
          <a:endParaRPr lang="ru-RU"/>
        </a:p>
      </dgm:t>
    </dgm:pt>
    <dgm:pt modelId="{7397BA2A-E0C3-4D52-915C-17616FCBEE5F}" type="sibTrans" cxnId="{1DAC34B6-F782-41B8-94BF-89E2BE248671}">
      <dgm:prSet/>
      <dgm:spPr/>
      <dgm:t>
        <a:bodyPr/>
        <a:lstStyle/>
        <a:p>
          <a:endParaRPr lang="ru-RU"/>
        </a:p>
      </dgm:t>
    </dgm:pt>
    <dgm:pt modelId="{F2E11D8A-D533-4241-9749-475526C806F3}">
      <dgm:prSet phldrT="[Текст]"/>
      <dgm:spPr/>
      <dgm:t>
        <a:bodyPr/>
        <a:lstStyle/>
        <a:p>
          <a:pPr algn="l"/>
          <a:r>
            <a: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Рисование: «Мой велосипед», «Олимпиада», «На двух колесах я качу»</a:t>
          </a:r>
          <a:br>
            <a: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Лепка: «Мой друг – велосипед»</a:t>
          </a:r>
          <a:br>
            <a: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Конструирование: «Копилка Здоровья»</a:t>
          </a:r>
          <a:br>
            <a: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Изготовление книги: «Новенький велосипед кота Леопольда»</a:t>
          </a:r>
          <a:endParaRPr lang="ru-RU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1D92A04-9C57-4AD1-A3FF-962D83FA622C}" type="parTrans" cxnId="{7EF682ED-82D2-410C-8F62-866EA7BF914D}">
      <dgm:prSet/>
      <dgm:spPr/>
      <dgm:t>
        <a:bodyPr/>
        <a:lstStyle/>
        <a:p>
          <a:endParaRPr lang="ru-RU"/>
        </a:p>
      </dgm:t>
    </dgm:pt>
    <dgm:pt modelId="{7A577EE6-ED22-4C35-B2DB-9329E18F742D}" type="sibTrans" cxnId="{7EF682ED-82D2-410C-8F62-866EA7BF914D}">
      <dgm:prSet/>
      <dgm:spPr/>
      <dgm:t>
        <a:bodyPr/>
        <a:lstStyle/>
        <a:p>
          <a:endParaRPr lang="ru-RU"/>
        </a:p>
      </dgm:t>
    </dgm:pt>
    <dgm:pt modelId="{1503055D-1DC4-4A9B-8FC2-2A3EE22F96EE}">
      <dgm:prSet phldrT="[Текст]" custT="1"/>
      <dgm:spPr/>
      <dgm:t>
        <a:bodyPr/>
        <a:lstStyle/>
        <a:p>
          <a:pPr algn="l"/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Развлечение: «Олимпийские игры»</a:t>
          </a:r>
          <a:b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Фото - конкурс «Юные велосипедисты»</a:t>
          </a:r>
          <a:b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Праздник «Малые Олимпийские игры»</a:t>
          </a:r>
          <a:endParaRPr lang="ru-RU" sz="1400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7B4C87A-D114-402D-9F8C-D92B9D22BE86}" type="parTrans" cxnId="{492BC57D-33D2-4508-893C-25C483C83B49}">
      <dgm:prSet/>
      <dgm:spPr/>
      <dgm:t>
        <a:bodyPr/>
        <a:lstStyle/>
        <a:p>
          <a:endParaRPr lang="ru-RU"/>
        </a:p>
      </dgm:t>
    </dgm:pt>
    <dgm:pt modelId="{B488722B-B054-4CB1-8F0B-EAB14A69E38E}" type="sibTrans" cxnId="{492BC57D-33D2-4508-893C-25C483C83B49}">
      <dgm:prSet/>
      <dgm:spPr/>
      <dgm:t>
        <a:bodyPr/>
        <a:lstStyle/>
        <a:p>
          <a:endParaRPr lang="ru-RU"/>
        </a:p>
      </dgm:t>
    </dgm:pt>
    <dgm:pt modelId="{1627783C-8B6D-44BC-BA3B-9A1EE8EDA7DD}">
      <dgm:prSet phldrT="[Текст]" phldr="1"/>
      <dgm:spPr/>
      <dgm:t>
        <a:bodyPr/>
        <a:lstStyle/>
        <a:p>
          <a:endParaRPr lang="ru-RU" dirty="0"/>
        </a:p>
      </dgm:t>
    </dgm:pt>
    <dgm:pt modelId="{C08D030B-90B5-4FAE-A42D-0D499A09D9E1}" type="parTrans" cxnId="{DC0E37CD-A317-4525-A081-8B8689520606}">
      <dgm:prSet/>
      <dgm:spPr/>
      <dgm:t>
        <a:bodyPr/>
        <a:lstStyle/>
        <a:p>
          <a:endParaRPr lang="ru-RU"/>
        </a:p>
      </dgm:t>
    </dgm:pt>
    <dgm:pt modelId="{DD09ACFC-2D98-4D4B-805D-AF2D656E27BD}" type="sibTrans" cxnId="{DC0E37CD-A317-4525-A081-8B8689520606}">
      <dgm:prSet/>
      <dgm:spPr/>
      <dgm:t>
        <a:bodyPr/>
        <a:lstStyle/>
        <a:p>
          <a:endParaRPr lang="ru-RU"/>
        </a:p>
      </dgm:t>
    </dgm:pt>
    <dgm:pt modelId="{B2679FC2-0225-47A6-B3EF-2E1EE597929D}">
      <dgm:prSet custT="1"/>
      <dgm:spPr/>
      <dgm:t>
        <a:bodyPr/>
        <a:lstStyle/>
        <a:p>
          <a:pPr algn="l"/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Описательные рассказы о велосипеда</a:t>
          </a:r>
          <a:b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Загадки, стихи о велосипеде </a:t>
          </a:r>
          <a:b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(С. Маршак, В. </a:t>
          </a:r>
          <a:r>
            <a:rPr lang="ru-RU" sz="1400" dirty="0" err="1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Данько</a:t>
          </a:r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)</a:t>
          </a:r>
          <a:b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Разгадывание кроссворда</a:t>
          </a:r>
          <a:b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Игры, лабиринты, эстафеты на велосипедах</a:t>
          </a:r>
        </a:p>
      </dgm:t>
    </dgm:pt>
    <dgm:pt modelId="{95718289-9BD6-474E-B345-A5C7641FD10C}" type="parTrans" cxnId="{2C18433D-29A2-492D-A577-71D7EA15F2A9}">
      <dgm:prSet/>
      <dgm:spPr/>
      <dgm:t>
        <a:bodyPr/>
        <a:lstStyle/>
        <a:p>
          <a:endParaRPr lang="ru-RU"/>
        </a:p>
      </dgm:t>
    </dgm:pt>
    <dgm:pt modelId="{40DE36CB-FCBE-46B1-9ECE-B033DE78ECF3}" type="sibTrans" cxnId="{2C18433D-29A2-492D-A577-71D7EA15F2A9}">
      <dgm:prSet/>
      <dgm:spPr/>
      <dgm:t>
        <a:bodyPr/>
        <a:lstStyle/>
        <a:p>
          <a:endParaRPr lang="ru-RU"/>
        </a:p>
      </dgm:t>
    </dgm:pt>
    <dgm:pt modelId="{BA9968F8-CD5E-4599-B1D1-D6D1CA8FE7CD}" type="pres">
      <dgm:prSet presAssocID="{AC5ED113-627A-46A4-BD87-8C9CC1BED65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535E3C-84AA-4F6A-A7CE-F6BD276FD094}" type="pres">
      <dgm:prSet presAssocID="{AC5ED113-627A-46A4-BD87-8C9CC1BED658}" presName="diamond" presStyleLbl="bgShp" presStyleIdx="0" presStyleCnt="1" custScaleX="157576"/>
      <dgm:spPr/>
      <dgm:t>
        <a:bodyPr/>
        <a:lstStyle/>
        <a:p>
          <a:endParaRPr lang="ru-RU"/>
        </a:p>
      </dgm:t>
    </dgm:pt>
    <dgm:pt modelId="{E677782F-5A64-4757-8233-CA8E7BA9CA2A}" type="pres">
      <dgm:prSet presAssocID="{AC5ED113-627A-46A4-BD87-8C9CC1BED658}" presName="quad1" presStyleLbl="node1" presStyleIdx="0" presStyleCnt="4" custScaleX="184811" custLinFactNeighborX="-39853" custLinFactNeighborY="-36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88FE11-E144-4C0A-92CC-3B9685736A15}" type="pres">
      <dgm:prSet presAssocID="{AC5ED113-627A-46A4-BD87-8C9CC1BED658}" presName="quad2" presStyleLbl="node1" presStyleIdx="1" presStyleCnt="4" custScaleX="187397" custScaleY="100000" custLinFactNeighborX="48124" custLinFactNeighborY="-36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73F616-A680-427D-9D55-5FAEA60C6C8F}" type="pres">
      <dgm:prSet presAssocID="{AC5ED113-627A-46A4-BD87-8C9CC1BED658}" presName="quad3" presStyleLbl="node1" presStyleIdx="2" presStyleCnt="4" custScaleX="187399" custLinFactNeighborX="-42694" custLinFactNeighborY="2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0C2BB5-7E49-4351-9131-A83735FD478A}" type="pres">
      <dgm:prSet presAssocID="{AC5ED113-627A-46A4-BD87-8C9CC1BED658}" presName="quad4" presStyleLbl="node1" presStyleIdx="3" presStyleCnt="4" custScaleX="181802" custLinFactNeighborX="45326" custLinFactNeighborY="2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687CE-ED29-4DC6-944C-D51141A2C288}" type="presOf" srcId="{AC5ED113-627A-46A4-BD87-8C9CC1BED658}" destId="{BA9968F8-CD5E-4599-B1D1-D6D1CA8FE7CD}" srcOrd="0" destOrd="0" presId="urn:microsoft.com/office/officeart/2005/8/layout/matrix3"/>
    <dgm:cxn modelId="{492BC57D-33D2-4508-893C-25C483C83B49}" srcId="{AC5ED113-627A-46A4-BD87-8C9CC1BED658}" destId="{1503055D-1DC4-4A9B-8FC2-2A3EE22F96EE}" srcOrd="3" destOrd="0" parTransId="{87B4C87A-D114-402D-9F8C-D92B9D22BE86}" sibTransId="{B488722B-B054-4CB1-8F0B-EAB14A69E38E}"/>
    <dgm:cxn modelId="{EE4FC53A-11A5-4774-A46F-0FE50F8237EC}" type="presOf" srcId="{1503055D-1DC4-4A9B-8FC2-2A3EE22F96EE}" destId="{8B0C2BB5-7E49-4351-9131-A83735FD478A}" srcOrd="0" destOrd="0" presId="urn:microsoft.com/office/officeart/2005/8/layout/matrix3"/>
    <dgm:cxn modelId="{2C18433D-29A2-492D-A577-71D7EA15F2A9}" srcId="{AC5ED113-627A-46A4-BD87-8C9CC1BED658}" destId="{B2679FC2-0225-47A6-B3EF-2E1EE597929D}" srcOrd="1" destOrd="0" parTransId="{95718289-9BD6-474E-B345-A5C7641FD10C}" sibTransId="{40DE36CB-FCBE-46B1-9ECE-B033DE78ECF3}"/>
    <dgm:cxn modelId="{B43075FC-C64C-4731-AA5C-625FE3985A5B}" type="presOf" srcId="{F2E11D8A-D533-4241-9749-475526C806F3}" destId="{1873F616-A680-427D-9D55-5FAEA60C6C8F}" srcOrd="0" destOrd="0" presId="urn:microsoft.com/office/officeart/2005/8/layout/matrix3"/>
    <dgm:cxn modelId="{1DAC34B6-F782-41B8-94BF-89E2BE248671}" srcId="{AC5ED113-627A-46A4-BD87-8C9CC1BED658}" destId="{7DD18B70-F4AF-4874-A87C-98816F52B196}" srcOrd="0" destOrd="0" parTransId="{11B338CE-701B-4470-B3BC-189C990884F9}" sibTransId="{7397BA2A-E0C3-4D52-915C-17616FCBEE5F}"/>
    <dgm:cxn modelId="{9C13699B-75E8-405E-B74A-2D2A49D4BF0B}" type="presOf" srcId="{B2679FC2-0225-47A6-B3EF-2E1EE597929D}" destId="{9888FE11-E144-4C0A-92CC-3B9685736A15}" srcOrd="0" destOrd="0" presId="urn:microsoft.com/office/officeart/2005/8/layout/matrix3"/>
    <dgm:cxn modelId="{DC0E37CD-A317-4525-A081-8B8689520606}" srcId="{AC5ED113-627A-46A4-BD87-8C9CC1BED658}" destId="{1627783C-8B6D-44BC-BA3B-9A1EE8EDA7DD}" srcOrd="4" destOrd="0" parTransId="{C08D030B-90B5-4FAE-A42D-0D499A09D9E1}" sibTransId="{DD09ACFC-2D98-4D4B-805D-AF2D656E27BD}"/>
    <dgm:cxn modelId="{7EF682ED-82D2-410C-8F62-866EA7BF914D}" srcId="{AC5ED113-627A-46A4-BD87-8C9CC1BED658}" destId="{F2E11D8A-D533-4241-9749-475526C806F3}" srcOrd="2" destOrd="0" parTransId="{01D92A04-9C57-4AD1-A3FF-962D83FA622C}" sibTransId="{7A577EE6-ED22-4C35-B2DB-9329E18F742D}"/>
    <dgm:cxn modelId="{F6BB56E4-455C-4115-B06B-67F7C6EFF537}" type="presOf" srcId="{7DD18B70-F4AF-4874-A87C-98816F52B196}" destId="{E677782F-5A64-4757-8233-CA8E7BA9CA2A}" srcOrd="0" destOrd="0" presId="urn:microsoft.com/office/officeart/2005/8/layout/matrix3"/>
    <dgm:cxn modelId="{93705472-CBEF-4E08-92F2-3FC75A9D47F9}" type="presParOf" srcId="{BA9968F8-CD5E-4599-B1D1-D6D1CA8FE7CD}" destId="{94535E3C-84AA-4F6A-A7CE-F6BD276FD094}" srcOrd="0" destOrd="0" presId="urn:microsoft.com/office/officeart/2005/8/layout/matrix3"/>
    <dgm:cxn modelId="{A8324BC9-48E7-44A5-B8B9-0B97EE37E90E}" type="presParOf" srcId="{BA9968F8-CD5E-4599-B1D1-D6D1CA8FE7CD}" destId="{E677782F-5A64-4757-8233-CA8E7BA9CA2A}" srcOrd="1" destOrd="0" presId="urn:microsoft.com/office/officeart/2005/8/layout/matrix3"/>
    <dgm:cxn modelId="{2AEBD1FC-EFD8-4C65-A2EA-41AA7BF50A41}" type="presParOf" srcId="{BA9968F8-CD5E-4599-B1D1-D6D1CA8FE7CD}" destId="{9888FE11-E144-4C0A-92CC-3B9685736A15}" srcOrd="2" destOrd="0" presId="urn:microsoft.com/office/officeart/2005/8/layout/matrix3"/>
    <dgm:cxn modelId="{8214A6C2-1635-4984-A2AA-0DC402229C78}" type="presParOf" srcId="{BA9968F8-CD5E-4599-B1D1-D6D1CA8FE7CD}" destId="{1873F616-A680-427D-9D55-5FAEA60C6C8F}" srcOrd="3" destOrd="0" presId="urn:microsoft.com/office/officeart/2005/8/layout/matrix3"/>
    <dgm:cxn modelId="{19E90134-C545-4154-B573-19A37148A268}" type="presParOf" srcId="{BA9968F8-CD5E-4599-B1D1-D6D1CA8FE7CD}" destId="{8B0C2BB5-7E49-4351-9131-A83735FD478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C065AE-75EC-4F00-8FED-F159FC4F8372}" type="doc">
      <dgm:prSet loTypeId="urn:microsoft.com/office/officeart/2005/8/layout/pyramid2" loCatId="list" qsTypeId="urn:microsoft.com/office/officeart/2005/8/quickstyle/simple1#2" qsCatId="simple" csTypeId="urn:microsoft.com/office/officeart/2005/8/colors/accent1_2#4" csCatId="accent1" phldr="1"/>
      <dgm:spPr/>
    </dgm:pt>
    <dgm:pt modelId="{B2A3014A-6BBC-4599-836E-4C96BF186597}">
      <dgm:prSet phldrT="[Текст]" custT="1"/>
      <dgm:spPr/>
      <dgm:t>
        <a:bodyPr/>
        <a:lstStyle/>
        <a:p>
          <a:pPr algn="just"/>
          <a:r>
            <a:rPr lang="ru-RU" sz="2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Обогатили свои знания о велоспорте</a:t>
          </a:r>
          <a:endParaRPr lang="ru-RU" sz="24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6EDC46-9143-42A3-9982-9C97CDF051A1}" type="parTrans" cxnId="{2601BD64-EEA5-486B-BC98-781E8A72DEB9}">
      <dgm:prSet/>
      <dgm:spPr/>
      <dgm:t>
        <a:bodyPr/>
        <a:lstStyle/>
        <a:p>
          <a:endParaRPr lang="ru-RU"/>
        </a:p>
      </dgm:t>
    </dgm:pt>
    <dgm:pt modelId="{CF6861CA-33E0-483D-9639-E5A31A99794A}" type="sibTrans" cxnId="{2601BD64-EEA5-486B-BC98-781E8A72DEB9}">
      <dgm:prSet/>
      <dgm:spPr/>
      <dgm:t>
        <a:bodyPr/>
        <a:lstStyle/>
        <a:p>
          <a:endParaRPr lang="ru-RU"/>
        </a:p>
      </dgm:t>
    </dgm:pt>
    <dgm:pt modelId="{3BBDA3DC-08FD-423F-A053-CAC3E0633B73}">
      <dgm:prSet custT="1"/>
      <dgm:spPr/>
      <dgm:t>
        <a:bodyPr/>
        <a:lstStyle/>
        <a:p>
          <a:r>
            <a:rPr lang="ru-RU" sz="2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Дети научились ездить на велосипеде</a:t>
          </a:r>
        </a:p>
      </dgm:t>
    </dgm:pt>
    <dgm:pt modelId="{378425F2-53A2-4F35-B182-9F5219277F06}" type="parTrans" cxnId="{CBC9F970-D610-42D4-A6C4-DE9C83BADC1D}">
      <dgm:prSet/>
      <dgm:spPr/>
      <dgm:t>
        <a:bodyPr/>
        <a:lstStyle/>
        <a:p>
          <a:endParaRPr lang="ru-RU"/>
        </a:p>
      </dgm:t>
    </dgm:pt>
    <dgm:pt modelId="{CBA70FB3-C0C7-4D8A-91E6-8FFE117453FA}" type="sibTrans" cxnId="{CBC9F970-D610-42D4-A6C4-DE9C83BADC1D}">
      <dgm:prSet/>
      <dgm:spPr/>
      <dgm:t>
        <a:bodyPr/>
        <a:lstStyle/>
        <a:p>
          <a:endParaRPr lang="ru-RU"/>
        </a:p>
      </dgm:t>
    </dgm:pt>
    <dgm:pt modelId="{8795996F-B254-4DB0-B726-B69EF287D88B}">
      <dgm:prSet custT="1"/>
      <dgm:spPr/>
      <dgm:t>
        <a:bodyPr/>
        <a:lstStyle/>
        <a:p>
          <a:pPr algn="l"/>
          <a:r>
            <a:rPr lang="ru-RU" sz="2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Родители приобрели своим детям</a:t>
          </a:r>
        </a:p>
        <a:p>
          <a:pPr algn="l"/>
          <a:r>
            <a:rPr lang="ru-RU" sz="24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велосипеды</a:t>
          </a:r>
        </a:p>
      </dgm:t>
    </dgm:pt>
    <dgm:pt modelId="{9DEDE302-A3F1-4626-B8F6-BE6C2589952C}" type="parTrans" cxnId="{1F59247C-55C1-47ED-9A02-B57E7F8D2B40}">
      <dgm:prSet/>
      <dgm:spPr/>
      <dgm:t>
        <a:bodyPr/>
        <a:lstStyle/>
        <a:p>
          <a:endParaRPr lang="ru-RU"/>
        </a:p>
      </dgm:t>
    </dgm:pt>
    <dgm:pt modelId="{C34FC64E-44CB-45D2-B1D3-982CD1AE0EDC}" type="sibTrans" cxnId="{1F59247C-55C1-47ED-9A02-B57E7F8D2B40}">
      <dgm:prSet/>
      <dgm:spPr/>
      <dgm:t>
        <a:bodyPr/>
        <a:lstStyle/>
        <a:p>
          <a:endParaRPr lang="ru-RU"/>
        </a:p>
      </dgm:t>
    </dgm:pt>
    <dgm:pt modelId="{432920BB-9C45-4CE0-8FBC-DF2DC9ED85B2}" type="pres">
      <dgm:prSet presAssocID="{E7C065AE-75EC-4F00-8FED-F159FC4F8372}" presName="compositeShape" presStyleCnt="0">
        <dgm:presLayoutVars>
          <dgm:dir/>
          <dgm:resizeHandles/>
        </dgm:presLayoutVars>
      </dgm:prSet>
      <dgm:spPr/>
    </dgm:pt>
    <dgm:pt modelId="{E1A13885-B32C-4E02-8FC2-E59D33D72604}" type="pres">
      <dgm:prSet presAssocID="{E7C065AE-75EC-4F00-8FED-F159FC4F8372}" presName="pyramid" presStyleLbl="node1" presStyleIdx="0" presStyleCnt="1" custLinFactNeighborX="-5840" custLinFactNeighborY="6579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solidFill>
            <a:schemeClr val="bg1"/>
          </a:solidFill>
        </a:ln>
      </dgm:spPr>
    </dgm:pt>
    <dgm:pt modelId="{F9B32752-8905-4970-A25D-EA4DBCF13BE8}" type="pres">
      <dgm:prSet presAssocID="{E7C065AE-75EC-4F00-8FED-F159FC4F8372}" presName="theList" presStyleCnt="0"/>
      <dgm:spPr/>
    </dgm:pt>
    <dgm:pt modelId="{CFD4C90B-8419-4469-9710-9DE3BD04837B}" type="pres">
      <dgm:prSet presAssocID="{3BBDA3DC-08FD-423F-A053-CAC3E0633B73}" presName="aNode" presStyleLbl="fgAcc1" presStyleIdx="0" presStyleCnt="3" custScaleX="141665" custScaleY="123790" custLinFactY="29684" custLinFactNeighborX="779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2943DF-ABB7-442E-A132-BC6BBEF13DF9}" type="pres">
      <dgm:prSet presAssocID="{3BBDA3DC-08FD-423F-A053-CAC3E0633B73}" presName="aSpace" presStyleCnt="0"/>
      <dgm:spPr/>
    </dgm:pt>
    <dgm:pt modelId="{950150AB-1744-4037-894B-A8D5F5370E2E}" type="pres">
      <dgm:prSet presAssocID="{B2A3014A-6BBC-4599-836E-4C96BF186597}" presName="aNode" presStyleLbl="fgAcc1" presStyleIdx="1" presStyleCnt="3" custScaleX="160607" custScaleY="118714" custLinFactY="32094" custLinFactNeighborX="-297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6E3F04-342B-49F6-8D79-2F2F3FCFE2D1}" type="pres">
      <dgm:prSet presAssocID="{B2A3014A-6BBC-4599-836E-4C96BF186597}" presName="aSpace" presStyleCnt="0"/>
      <dgm:spPr/>
    </dgm:pt>
    <dgm:pt modelId="{EE547A7F-BCBE-425E-B825-4C7DFCB171DB}" type="pres">
      <dgm:prSet presAssocID="{8795996F-B254-4DB0-B726-B69EF287D88B}" presName="aNode" presStyleLbl="fgAcc1" presStyleIdx="2" presStyleCnt="3" custScaleX="171754" custScaleY="121392" custLinFactY="32975" custLinFactNeighborX="-2169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6930CD-39D6-4DEE-BBE0-D4E1A400984E}" type="pres">
      <dgm:prSet presAssocID="{8795996F-B254-4DB0-B726-B69EF287D88B}" presName="aSpace" presStyleCnt="0"/>
      <dgm:spPr/>
    </dgm:pt>
  </dgm:ptLst>
  <dgm:cxnLst>
    <dgm:cxn modelId="{1F59247C-55C1-47ED-9A02-B57E7F8D2B40}" srcId="{E7C065AE-75EC-4F00-8FED-F159FC4F8372}" destId="{8795996F-B254-4DB0-B726-B69EF287D88B}" srcOrd="2" destOrd="0" parTransId="{9DEDE302-A3F1-4626-B8F6-BE6C2589952C}" sibTransId="{C34FC64E-44CB-45D2-B1D3-982CD1AE0EDC}"/>
    <dgm:cxn modelId="{CBC9F970-D610-42D4-A6C4-DE9C83BADC1D}" srcId="{E7C065AE-75EC-4F00-8FED-F159FC4F8372}" destId="{3BBDA3DC-08FD-423F-A053-CAC3E0633B73}" srcOrd="0" destOrd="0" parTransId="{378425F2-53A2-4F35-B182-9F5219277F06}" sibTransId="{CBA70FB3-C0C7-4D8A-91E6-8FFE117453FA}"/>
    <dgm:cxn modelId="{6F549219-642A-468E-843B-CF62BF00EC31}" type="presOf" srcId="{8795996F-B254-4DB0-B726-B69EF287D88B}" destId="{EE547A7F-BCBE-425E-B825-4C7DFCB171DB}" srcOrd="0" destOrd="0" presId="urn:microsoft.com/office/officeart/2005/8/layout/pyramid2"/>
    <dgm:cxn modelId="{16B93C9F-00D1-4787-AA38-491D14F76D52}" type="presOf" srcId="{B2A3014A-6BBC-4599-836E-4C96BF186597}" destId="{950150AB-1744-4037-894B-A8D5F5370E2E}" srcOrd="0" destOrd="0" presId="urn:microsoft.com/office/officeart/2005/8/layout/pyramid2"/>
    <dgm:cxn modelId="{A9FE4A3C-111B-4021-A239-E4192A58737B}" type="presOf" srcId="{E7C065AE-75EC-4F00-8FED-F159FC4F8372}" destId="{432920BB-9C45-4CE0-8FBC-DF2DC9ED85B2}" srcOrd="0" destOrd="0" presId="urn:microsoft.com/office/officeart/2005/8/layout/pyramid2"/>
    <dgm:cxn modelId="{14743A76-D972-4259-8DDE-47A39E69D57B}" type="presOf" srcId="{3BBDA3DC-08FD-423F-A053-CAC3E0633B73}" destId="{CFD4C90B-8419-4469-9710-9DE3BD04837B}" srcOrd="0" destOrd="0" presId="urn:microsoft.com/office/officeart/2005/8/layout/pyramid2"/>
    <dgm:cxn modelId="{2601BD64-EEA5-486B-BC98-781E8A72DEB9}" srcId="{E7C065AE-75EC-4F00-8FED-F159FC4F8372}" destId="{B2A3014A-6BBC-4599-836E-4C96BF186597}" srcOrd="1" destOrd="0" parTransId="{C76EDC46-9143-42A3-9982-9C97CDF051A1}" sibTransId="{CF6861CA-33E0-483D-9639-E5A31A99794A}"/>
    <dgm:cxn modelId="{F46C6A29-B332-4779-B03D-7B30EEC4A67B}" type="presParOf" srcId="{432920BB-9C45-4CE0-8FBC-DF2DC9ED85B2}" destId="{E1A13885-B32C-4E02-8FC2-E59D33D72604}" srcOrd="0" destOrd="0" presId="urn:microsoft.com/office/officeart/2005/8/layout/pyramid2"/>
    <dgm:cxn modelId="{53FB87FE-1E13-44D9-B40D-41EEA583EE05}" type="presParOf" srcId="{432920BB-9C45-4CE0-8FBC-DF2DC9ED85B2}" destId="{F9B32752-8905-4970-A25D-EA4DBCF13BE8}" srcOrd="1" destOrd="0" presId="urn:microsoft.com/office/officeart/2005/8/layout/pyramid2"/>
    <dgm:cxn modelId="{38F18B28-E446-4FB9-B50A-CD7ED2E0EBA1}" type="presParOf" srcId="{F9B32752-8905-4970-A25D-EA4DBCF13BE8}" destId="{CFD4C90B-8419-4469-9710-9DE3BD04837B}" srcOrd="0" destOrd="0" presId="urn:microsoft.com/office/officeart/2005/8/layout/pyramid2"/>
    <dgm:cxn modelId="{5B687019-69DA-4285-B8D8-367897754D7F}" type="presParOf" srcId="{F9B32752-8905-4970-A25D-EA4DBCF13BE8}" destId="{792943DF-ABB7-442E-A132-BC6BBEF13DF9}" srcOrd="1" destOrd="0" presId="urn:microsoft.com/office/officeart/2005/8/layout/pyramid2"/>
    <dgm:cxn modelId="{75005AC9-36FE-4B29-B8B7-BF1B5CB379C4}" type="presParOf" srcId="{F9B32752-8905-4970-A25D-EA4DBCF13BE8}" destId="{950150AB-1744-4037-894B-A8D5F5370E2E}" srcOrd="2" destOrd="0" presId="urn:microsoft.com/office/officeart/2005/8/layout/pyramid2"/>
    <dgm:cxn modelId="{B5238840-7AB7-4BB2-A4C0-F7B5B78DF35C}" type="presParOf" srcId="{F9B32752-8905-4970-A25D-EA4DBCF13BE8}" destId="{D66E3F04-342B-49F6-8D79-2F2F3FCFE2D1}" srcOrd="3" destOrd="0" presId="urn:microsoft.com/office/officeart/2005/8/layout/pyramid2"/>
    <dgm:cxn modelId="{0A4CF5F5-48F8-442B-B594-8A60956E406F}" type="presParOf" srcId="{F9B32752-8905-4970-A25D-EA4DBCF13BE8}" destId="{EE547A7F-BCBE-425E-B825-4C7DFCB171DB}" srcOrd="4" destOrd="0" presId="urn:microsoft.com/office/officeart/2005/8/layout/pyramid2"/>
    <dgm:cxn modelId="{352CFBD5-9F58-48AD-84B2-72D6402929F8}" type="presParOf" srcId="{F9B32752-8905-4970-A25D-EA4DBCF13BE8}" destId="{7C6930CD-39D6-4DEE-BBE0-D4E1A400984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DEC798-2047-4240-B774-A03104596F9A}">
      <dsp:nvSpPr>
        <dsp:cNvPr id="0" name=""/>
        <dsp:cNvSpPr/>
      </dsp:nvSpPr>
      <dsp:spPr>
        <a:xfrm rot="5400000">
          <a:off x="5273665" y="-1905373"/>
          <a:ext cx="1266717" cy="55595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Познакомить детей с историей изобретения велосипеда и различными видами велосипедов</a:t>
          </a:r>
          <a:endParaRPr lang="ru-RU" sz="1400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Учить детей езде на велосипеде (не умеющих)</a:t>
          </a:r>
          <a:endParaRPr lang="ru-RU" sz="1400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Совершенствовать навыки езде на велосипеде (тех кто умеет)</a:t>
          </a:r>
          <a:endParaRPr lang="ru-RU" sz="1400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Познакомить с правилами безопасной езды на велосипеде</a:t>
          </a:r>
          <a:endParaRPr lang="ru-RU" sz="1400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3127248" y="302880"/>
        <a:ext cx="5497716" cy="1143045"/>
      </dsp:txXfrm>
    </dsp:sp>
    <dsp:sp modelId="{0470B67A-C673-4867-878E-0384BD525325}">
      <dsp:nvSpPr>
        <dsp:cNvPr id="0" name=""/>
        <dsp:cNvSpPr/>
      </dsp:nvSpPr>
      <dsp:spPr>
        <a:xfrm>
          <a:off x="0" y="2641"/>
          <a:ext cx="3127248" cy="17435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Образовательные</a:t>
          </a:r>
          <a:endParaRPr lang="ru-RU" sz="2400" b="1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5112" y="87753"/>
        <a:ext cx="2957024" cy="1573297"/>
      </dsp:txXfrm>
    </dsp:sp>
    <dsp:sp modelId="{0F15A007-029B-48FE-83C0-F0BD7B9FEAAC}">
      <dsp:nvSpPr>
        <dsp:cNvPr id="0" name=""/>
        <dsp:cNvSpPr/>
      </dsp:nvSpPr>
      <dsp:spPr>
        <a:xfrm rot="5400000">
          <a:off x="5251243" y="-74676"/>
          <a:ext cx="1311560" cy="55595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Обеспечить создание условий для развития двигательных навыков, необходимых для умения ездить на велосипеде: равновесие, координация, ориентировка в пространстве</a:t>
          </a:r>
          <a:endParaRPr lang="ru-RU" sz="1400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Способствовать развитию таких волевых качеств, как: смелость, настойчивость, решительность</a:t>
          </a:r>
          <a:endParaRPr lang="ru-RU" sz="1400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3127248" y="2113344"/>
        <a:ext cx="5495527" cy="1183510"/>
      </dsp:txXfrm>
    </dsp:sp>
    <dsp:sp modelId="{02A0F0B4-9358-41B7-9EC4-405CAE9FA7CA}">
      <dsp:nvSpPr>
        <dsp:cNvPr id="0" name=""/>
        <dsp:cNvSpPr/>
      </dsp:nvSpPr>
      <dsp:spPr>
        <a:xfrm>
          <a:off x="0" y="1833339"/>
          <a:ext cx="3127248" cy="17435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Развивающие</a:t>
          </a:r>
          <a:endParaRPr lang="ru-RU" sz="2400" b="1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5112" y="1918451"/>
        <a:ext cx="2957024" cy="1573297"/>
      </dsp:txXfrm>
    </dsp:sp>
    <dsp:sp modelId="{9F39C604-4476-48B6-909C-66981AEFB7DD}">
      <dsp:nvSpPr>
        <dsp:cNvPr id="0" name=""/>
        <dsp:cNvSpPr/>
      </dsp:nvSpPr>
      <dsp:spPr>
        <a:xfrm rot="5400000">
          <a:off x="5305920" y="1756021"/>
          <a:ext cx="1202206" cy="55595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Создавать условия обеспечивающие воспитание стремление соблюдать правила безопасной езды на велосипеде</a:t>
          </a:r>
          <a:endParaRPr lang="ru-RU" sz="1400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Способствовать воспитанию веры в свои силы и потребности раскрыть потенциальные способности</a:t>
          </a:r>
          <a:endParaRPr lang="ru-RU" sz="1400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Способствовать воспитанию умения управлять собой, своим поведением</a:t>
          </a:r>
          <a:endParaRPr lang="ru-RU" sz="1400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3127248" y="3993381"/>
        <a:ext cx="5500865" cy="1084832"/>
      </dsp:txXfrm>
    </dsp:sp>
    <dsp:sp modelId="{BAFEFB8B-112B-428D-A4BC-292C4F76358B}">
      <dsp:nvSpPr>
        <dsp:cNvPr id="0" name=""/>
        <dsp:cNvSpPr/>
      </dsp:nvSpPr>
      <dsp:spPr>
        <a:xfrm>
          <a:off x="0" y="3664036"/>
          <a:ext cx="3127248" cy="17435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rPr>
            <a:t>Воспитательные</a:t>
          </a:r>
          <a:endParaRPr lang="ru-RU" sz="2400" b="1" kern="1200" dirty="0">
            <a:solidFill>
              <a:srgbClr val="8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5112" y="3749148"/>
        <a:ext cx="2957024" cy="15732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E9D903-4D1D-4293-8411-AE27F73D78EE}">
      <dsp:nvSpPr>
        <dsp:cNvPr id="0" name=""/>
        <dsp:cNvSpPr/>
      </dsp:nvSpPr>
      <dsp:spPr>
        <a:xfrm>
          <a:off x="2289812" y="0"/>
          <a:ext cx="3807052" cy="1883565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Что мы хотим узнать о велосипеде?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47342" y="275842"/>
        <a:ext cx="2691992" cy="1331881"/>
      </dsp:txXfrm>
    </dsp:sp>
    <dsp:sp modelId="{37AEC486-78FD-442B-B846-E16428716A74}">
      <dsp:nvSpPr>
        <dsp:cNvPr id="0" name=""/>
        <dsp:cNvSpPr/>
      </dsp:nvSpPr>
      <dsp:spPr>
        <a:xfrm rot="7680626">
          <a:off x="1238381" y="1733289"/>
          <a:ext cx="1544874" cy="48598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4025E7-3CAC-4799-9073-9791193F3851}">
      <dsp:nvSpPr>
        <dsp:cNvPr id="0" name=""/>
        <dsp:cNvSpPr/>
      </dsp:nvSpPr>
      <dsp:spPr>
        <a:xfrm>
          <a:off x="0" y="2362203"/>
          <a:ext cx="2489765" cy="200371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«Каким </a:t>
          </a:r>
          <a:r>
            <a:rPr lang="ru-RU" sz="1800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был первый велосипед много лет назад? Был ли руль, педали, цепь и багажник и как он выглядел?» (Маша Ромина)</a:t>
          </a:r>
          <a:endParaRPr lang="ru-RU" sz="1800" kern="1200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8687" y="2420890"/>
        <a:ext cx="2372391" cy="1886341"/>
      </dsp:txXfrm>
    </dsp:sp>
    <dsp:sp modelId="{D8B2CF5C-4678-4C80-905D-31B1C04FC166}">
      <dsp:nvSpPr>
        <dsp:cNvPr id="0" name=""/>
        <dsp:cNvSpPr/>
      </dsp:nvSpPr>
      <dsp:spPr>
        <a:xfrm rot="5416429">
          <a:off x="3395835" y="2327437"/>
          <a:ext cx="1588410" cy="4949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87C7F4-E86F-424F-AF62-E56FCD2270EE}">
      <dsp:nvSpPr>
        <dsp:cNvPr id="0" name=""/>
        <dsp:cNvSpPr/>
      </dsp:nvSpPr>
      <dsp:spPr>
        <a:xfrm>
          <a:off x="2667001" y="3428998"/>
          <a:ext cx="3018436" cy="218971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«Как ездили люди на одноколёсном велосипеде?» «Как управляли  велосипедом с одним большим передним колесом и маленьким задним?» «Можем ли мы с папой смастерить деревянный самокат?» (Глеб  </a:t>
          </a:r>
          <a:r>
            <a:rPr lang="ru-RU" sz="1800" kern="1200" dirty="0" err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Трепезов</a:t>
          </a:r>
          <a:r>
            <a:rPr lang="ru-RU" sz="1800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1800" kern="1200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31136" y="3493133"/>
        <a:ext cx="2890166" cy="2061449"/>
      </dsp:txXfrm>
    </dsp:sp>
    <dsp:sp modelId="{AE376970-C32E-44B6-BF32-4B0DAFE56245}">
      <dsp:nvSpPr>
        <dsp:cNvPr id="0" name=""/>
        <dsp:cNvSpPr/>
      </dsp:nvSpPr>
      <dsp:spPr>
        <a:xfrm rot="2525596" flipV="1">
          <a:off x="5452199" y="1772687"/>
          <a:ext cx="1390155" cy="57933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8950E4-E66D-4B97-A2A1-6EDB2C2C4556}">
      <dsp:nvSpPr>
        <dsp:cNvPr id="0" name=""/>
        <dsp:cNvSpPr/>
      </dsp:nvSpPr>
      <dsp:spPr>
        <a:xfrm>
          <a:off x="5816759" y="2390256"/>
          <a:ext cx="2565240" cy="213498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«Каким видом спорта можно заниматься на велосипеде?» «Можно ли стать чемпионом?» (Саша </a:t>
          </a:r>
          <a:r>
            <a:rPr lang="ru-RU" sz="1800" kern="1200" dirty="0" err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Шангина</a:t>
          </a:r>
          <a:r>
            <a:rPr lang="ru-RU" sz="1800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1200" kern="1200" dirty="0"/>
        </a:p>
      </dsp:txBody>
      <dsp:txXfrm>
        <a:off x="5879291" y="2452788"/>
        <a:ext cx="2440176" cy="20099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535E3C-84AA-4F6A-A7CE-F6BD276FD094}">
      <dsp:nvSpPr>
        <dsp:cNvPr id="0" name=""/>
        <dsp:cNvSpPr/>
      </dsp:nvSpPr>
      <dsp:spPr>
        <a:xfrm>
          <a:off x="240138" y="0"/>
          <a:ext cx="7444523" cy="4724402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77782F-5A64-4757-8233-CA8E7BA9CA2A}">
      <dsp:nvSpPr>
        <dsp:cNvPr id="0" name=""/>
        <dsp:cNvSpPr/>
      </dsp:nvSpPr>
      <dsp:spPr>
        <a:xfrm>
          <a:off x="533390" y="380995"/>
          <a:ext cx="3405173" cy="18425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-Диагностика езды на велосипеде</a:t>
          </a:r>
          <a:b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Цикл занятий: «Здоровый образ жизни», «Дни здоровья», «Олимпийские игры»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Чтение рассказа «Самый первый велосипед», Т.Д. </a:t>
          </a:r>
          <a:r>
            <a:rPr lang="ru-RU" sz="1400" kern="1200" dirty="0" err="1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Нуждина</a:t>
          </a: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Энциклопедия «Чудо – всюду», «Мир вещей и машин»</a:t>
          </a:r>
        </a:p>
      </dsp:txBody>
      <dsp:txXfrm>
        <a:off x="623334" y="470939"/>
        <a:ext cx="3225285" cy="1662628"/>
      </dsp:txXfrm>
    </dsp:sp>
    <dsp:sp modelId="{9888FE11-E144-4C0A-92CC-3B9685736A15}">
      <dsp:nvSpPr>
        <dsp:cNvPr id="0" name=""/>
        <dsp:cNvSpPr/>
      </dsp:nvSpPr>
      <dsp:spPr>
        <a:xfrm>
          <a:off x="4114806" y="380995"/>
          <a:ext cx="3452821" cy="18425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Описательные рассказы о велосипеда</a:t>
          </a:r>
          <a:b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Загадки, стихи о велосипеде </a:t>
          </a:r>
          <a:b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(С. Маршак, В. </a:t>
          </a:r>
          <a:r>
            <a:rPr lang="ru-RU" sz="1400" kern="1200" dirty="0" err="1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Данько</a:t>
          </a: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)</a:t>
          </a:r>
          <a:b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Разгадывание кроссворда</a:t>
          </a:r>
          <a:b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Игры, лабиринты, эстафеты на велосипедах</a:t>
          </a:r>
        </a:p>
      </dsp:txBody>
      <dsp:txXfrm>
        <a:off x="4204750" y="470939"/>
        <a:ext cx="3272933" cy="1662628"/>
      </dsp:txXfrm>
    </dsp:sp>
    <dsp:sp modelId="{1873F616-A680-427D-9D55-5FAEA60C6C8F}">
      <dsp:nvSpPr>
        <dsp:cNvPr id="0" name=""/>
        <dsp:cNvSpPr/>
      </dsp:nvSpPr>
      <dsp:spPr>
        <a:xfrm>
          <a:off x="457202" y="2438410"/>
          <a:ext cx="3452858" cy="18425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Рисование: «Мой велосипед», «Олимпиада», «На двух колесах я качу»</a:t>
          </a:r>
          <a:b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Лепка: «Мой друг – велосипед»</a:t>
          </a:r>
          <a:b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Конструирование: «Копилка Здоровья»</a:t>
          </a:r>
          <a:b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Изготовление книги: «Новенький велосипед кота Леопольда»</a:t>
          </a:r>
          <a:endParaRPr lang="ru-RU" sz="1400" kern="1200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7146" y="2528354"/>
        <a:ext cx="3272970" cy="1662628"/>
      </dsp:txXfrm>
    </dsp:sp>
    <dsp:sp modelId="{8B0C2BB5-7E49-4351-9131-A83735FD478A}">
      <dsp:nvSpPr>
        <dsp:cNvPr id="0" name=""/>
        <dsp:cNvSpPr/>
      </dsp:nvSpPr>
      <dsp:spPr>
        <a:xfrm>
          <a:off x="4114797" y="2438410"/>
          <a:ext cx="3349732" cy="18425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Развлечение: «Олимпийские игры»</a:t>
          </a:r>
          <a:b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Фото - конкурс «Юные велосипедисты»</a:t>
          </a:r>
          <a:b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 Праздник «Малые Олимпийские игры»</a:t>
          </a:r>
          <a:endParaRPr lang="ru-RU" sz="1400" kern="1200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04741" y="2528354"/>
        <a:ext cx="3169844" cy="16626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902D1-FEE0-478D-9E95-7A6473D0DAC9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3B0EA-41A4-4695-A52F-D28E0074A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D72A0-B4D6-47CB-8659-554D0304D36D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EC79B-6E73-4363-9CC5-E847F9443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6C905-1D0D-46DF-B1D8-CBB84C5334CD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289A9-32E3-4558-A27C-C595E88BC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2CDF8-5408-4F2E-A224-26FF6EAF89AF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233C0-ABFD-4065-A321-8FCB93915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923C2-F92C-41DE-A8D8-DE576BF8A854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79EA4-4B5B-4E5C-91C2-1E7587042F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1C03-1953-4803-9862-E842A4B63301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3C248-DD19-4CE6-A8DD-7291E8F043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9AD32-4547-4CBC-A34C-D7F82038F44B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0316C-310C-4009-80BA-CB7B886FE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49283-4A74-499D-AAC1-A7EFD62F3BCE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8C997-F46C-4A09-90B1-6DE5E37239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C10F-8153-43DF-9986-C94B61999656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26F9C-A00B-4F63-BC76-C868BD9BF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7645F-4FB8-40F1-8C64-DC9B169BCB77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97E47-F042-4038-822F-92B2BA7E7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525D9-2749-4D88-8822-57A72018AC86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DB255-EF4D-4680-9A74-56B522B73A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38E27"/>
                </a:solidFill>
              </a:defRPr>
            </a:lvl1pPr>
          </a:lstStyle>
          <a:p>
            <a:pPr>
              <a:defRPr/>
            </a:pPr>
            <a:fld id="{808E888F-F2F4-4073-BCE6-1E887D4DBE74}" type="datetimeFigureOut">
              <a:rPr lang="en-US"/>
              <a:pPr>
                <a:defRPr/>
              </a:pPr>
              <a:t>10/31/2021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</a:defRPr>
            </a:lvl1pPr>
          </a:lstStyle>
          <a:p>
            <a:pPr>
              <a:defRPr/>
            </a:pPr>
            <a:fld id="{E8A64342-C34F-4560-8032-7D74C6D40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5" r:id="rId4"/>
    <p:sldLayoutId id="2147483849" r:id="rId5"/>
    <p:sldLayoutId id="2147483844" r:id="rId6"/>
    <p:sldLayoutId id="2147483850" r:id="rId7"/>
    <p:sldLayoutId id="2147483851" r:id="rId8"/>
    <p:sldLayoutId id="2147483852" r:id="rId9"/>
    <p:sldLayoutId id="2147483843" r:id="rId10"/>
    <p:sldLayoutId id="2147483853" r:id="rId11"/>
  </p:sldLayoutIdLst>
  <p:transition spd="med">
    <p:pull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psearch&amp;text=%D0%BA%D1%82%D0%BE%20%D1%81%D0%BE%D0%B7%D0%B4%D0%B0%D0%BB%20%D0%BF%D0%B5%D1%80%D0%B2%D1%8B%D0%B9%20%D0%B2%D0%B5%D0%BB%D0%BE%D1%81%D0%B8%D0%BF%D0%B5%D0%B4&amp;noreask=1&amp;img_url=http://0.tqn.com/d/bicycling/1/5/U/4/-/-/celerifere.JPG&amp;pos=1&amp;rpt=simage&amp;lr=47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8229600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0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Мдоу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800" b="1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Детский сад №240»</a:t>
            </a:r>
            <a:br>
              <a:rPr lang="ru-RU" sz="1800" b="1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г. Ярославль</a:t>
            </a:r>
            <a:endParaRPr lang="ru-RU" sz="2000" b="1" dirty="0" smtClean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321675" cy="44196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</a:pPr>
            <a:endParaRPr lang="ru-RU" sz="3500" b="1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sz="35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Times New Roman" pitchFamily="18" charset="0"/>
              </a:rPr>
              <a:t>Педагогический проект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5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«Мой друг – велосипед»</a:t>
            </a:r>
          </a:p>
          <a:p>
            <a:pPr algn="ctr" eaLnBrk="1" hangingPunct="1">
              <a:lnSpc>
                <a:spcPct val="90000"/>
              </a:lnSpc>
            </a:pPr>
            <a:endParaRPr lang="ru-RU" sz="2100" dirty="0" smtClean="0">
              <a:solidFill>
                <a:srgbClr val="FFCC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>
              <a:lnSpc>
                <a:spcPct val="90000"/>
              </a:lnSpc>
            </a:pPr>
            <a:endParaRPr lang="ru-RU" sz="2100" dirty="0" smtClean="0">
              <a:solidFill>
                <a:srgbClr val="FFCC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r" eaLnBrk="1" hangingPunct="1">
              <a:lnSpc>
                <a:spcPct val="90000"/>
              </a:lnSpc>
            </a:pPr>
            <a:endParaRPr lang="ru-RU" sz="2100" dirty="0" smtClean="0">
              <a:solidFill>
                <a:srgbClr val="FF99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r" eaLnBrk="1" hangingPunct="1">
              <a:lnSpc>
                <a:spcPct val="90000"/>
              </a:lnSpc>
            </a:pPr>
            <a:endParaRPr lang="ru-RU" sz="2100" dirty="0" smtClean="0">
              <a:solidFill>
                <a:srgbClr val="FF99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r" eaLnBrk="1" hangingPunct="1">
              <a:lnSpc>
                <a:spcPct val="90000"/>
              </a:lnSpc>
            </a:pPr>
            <a:endParaRPr lang="ru-RU" dirty="0" smtClean="0">
              <a:solidFill>
                <a:srgbClr val="FF99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C175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Инструктор по </a:t>
            </a:r>
            <a:r>
              <a:rPr lang="ru-RU" b="1" smtClean="0">
                <a:solidFill>
                  <a:srgbClr val="C175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физической культуре </a:t>
            </a:r>
            <a:r>
              <a:rPr lang="ru-RU" b="1" dirty="0" err="1" smtClean="0">
                <a:solidFill>
                  <a:srgbClr val="C175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Трепезова</a:t>
            </a:r>
            <a:r>
              <a:rPr lang="ru-RU" b="1" dirty="0" smtClean="0">
                <a:solidFill>
                  <a:srgbClr val="C175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М.В.</a:t>
            </a:r>
          </a:p>
        </p:txBody>
      </p:sp>
      <p:pic>
        <p:nvPicPr>
          <p:cNvPr id="13315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24800" cy="9461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отгадываем КРОССВОРД</a:t>
            </a:r>
            <a:endParaRPr lang="ru-RU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Текст 3"/>
          <p:cNvSpPr>
            <a:spLocks noGrp="1"/>
          </p:cNvSpPr>
          <p:nvPr>
            <p:ph type="body" idx="2"/>
          </p:nvPr>
        </p:nvSpPr>
        <p:spPr>
          <a:xfrm>
            <a:off x="228600" y="1066800"/>
            <a:ext cx="3810000" cy="5105400"/>
          </a:xfrm>
        </p:spPr>
        <p:txBody>
          <a:bodyPr/>
          <a:lstStyle/>
          <a:p>
            <a:pPr eaLnBrk="1" hangingPunct="1"/>
            <a:r>
              <a:rPr lang="ru-RU" sz="160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1. Велосипед для выполнения трюков и прыжков. (ВМХ)</a:t>
            </a:r>
          </a:p>
          <a:p>
            <a:pPr eaLnBrk="1" hangingPunct="1"/>
            <a:r>
              <a:rPr lang="ru-RU" sz="160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2. Велосипед для поездок на дальние расстояния по шоссе. (шоссейный)</a:t>
            </a:r>
          </a:p>
          <a:p>
            <a:pPr eaLnBrk="1" hangingPunct="1"/>
            <a:r>
              <a:rPr lang="ru-RU" sz="160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3. Велосипед, который называют «мускололёт» (летающий)</a:t>
            </a:r>
          </a:p>
          <a:p>
            <a:pPr eaLnBrk="1" hangingPunct="1"/>
            <a:r>
              <a:rPr lang="ru-RU" sz="160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4. Велосипед с моторчиком. (электрический)</a:t>
            </a:r>
          </a:p>
          <a:p>
            <a:pPr eaLnBrk="1" hangingPunct="1"/>
            <a:r>
              <a:rPr lang="ru-RU" sz="160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5. Велосипед для путешествий. (туристический)</a:t>
            </a:r>
          </a:p>
          <a:p>
            <a:pPr eaLnBrk="1" hangingPunct="1"/>
            <a:r>
              <a:rPr lang="ru-RU" sz="160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6. Велосипед для прогулок по воде. (водный)</a:t>
            </a:r>
          </a:p>
          <a:p>
            <a:pPr eaLnBrk="1" hangingPunct="1"/>
            <a:r>
              <a:rPr lang="ru-RU" sz="160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7. Велосипед, предназначенный для прогулок по обычным дорогам. (прогулочный) </a:t>
            </a:r>
          </a:p>
          <a:p>
            <a:pPr eaLnBrk="1" hangingPunct="1"/>
            <a:r>
              <a:rPr lang="ru-RU" sz="160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8. Велосипед для двух человек. (тандем)</a:t>
            </a:r>
          </a:p>
          <a:p>
            <a:pPr eaLnBrk="1" hangingPunct="1"/>
            <a:r>
              <a:rPr lang="ru-RU" sz="160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9. Велосипед для прогулок по бездорожью и для спуска с гор, он крепкий и надёжный. (горный)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032250" y="1295400"/>
          <a:ext cx="5111741" cy="58017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  <a:gridCol w="269039"/>
              </a:tblGrid>
              <a:tr h="427892">
                <a:tc gridSpan="9">
                  <a:txBody>
                    <a:bodyPr/>
                    <a:lstStyle/>
                    <a:p>
                      <a:r>
                        <a:rPr lang="en-US" dirty="0" smtClean="0"/>
                        <a:t>          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89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427892">
                <a:tc gridSpan="9"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89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</a:t>
                      </a:r>
                      <a:endParaRPr lang="ru-RU" sz="1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5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</a:t>
                      </a:r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892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6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9966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892">
                <a:tc gridSpan="9"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9966"/>
                    </a:solidFil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7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892"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8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427892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9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892"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gridSpan="6"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solidFill>
                      <a:srgbClr val="FF9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8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892"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9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427892">
                <a:tc gridSpan="18"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solidFill>
                      <a:srgbClr val="FF9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694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609600"/>
            <a:ext cx="3810000" cy="5667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Тренируемся</a:t>
            </a:r>
            <a:endParaRPr lang="ru-RU" sz="3600" dirty="0"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admin\Desktop\Марина\фото вело\DSC_07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3962400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C:\Users\admin\Desktop\Марина\фото вело\DSC_07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3962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C:\Users\admin\Desktop\Марина\фото вело\DSC_072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4114800"/>
            <a:ext cx="37687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752600" y="533400"/>
            <a:ext cx="5486400" cy="9144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Малые олимпийские игры</a:t>
            </a:r>
            <a:endParaRPr lang="ru-RU" sz="3200" dirty="0"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4" descr="C:\Users\admin\Desktop\Марина\фото вело\DSC_07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3306763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5" descr="C:\Users\admin\Desktop\Марина\фото вело\DSC_07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6050" y="1524000"/>
            <a:ext cx="33369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2" descr="C:\Users\admin\Desktop\Марина\Фото028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4114800"/>
            <a:ext cx="3429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6868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602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5"/>
          <p:cNvSpPr>
            <a:spLocks noChangeArrowheads="1"/>
          </p:cNvSpPr>
          <p:nvPr/>
        </p:nvSpPr>
        <p:spPr bwMode="auto">
          <a:xfrm>
            <a:off x="838200" y="228600"/>
            <a:ext cx="6553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Результаты проекта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1A13885-B32C-4E02-8FC2-E59D33D72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graphicEl>
                                              <a:dgm id="{E1A13885-B32C-4E02-8FC2-E59D33D726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FD4C90B-8419-4469-9710-9DE3BD048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graphicEl>
                                              <a:dgm id="{CFD4C90B-8419-4469-9710-9DE3BD048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graphicEl>
                                              <a:dgm id="{CFD4C90B-8419-4469-9710-9DE3BD048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>
                                            <p:graphicEl>
                                              <a:dgm id="{CFD4C90B-8419-4469-9710-9DE3BD0483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50150AB-1744-4037-894B-A8D5F5370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graphicEl>
                                              <a:dgm id="{950150AB-1744-4037-894B-A8D5F5370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graphicEl>
                                              <a:dgm id="{950150AB-1744-4037-894B-A8D5F5370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graphicEl>
                                              <a:dgm id="{950150AB-1744-4037-894B-A8D5F5370E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E547A7F-BCBE-425E-B825-4C7DFCB17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graphicEl>
                                              <a:dgm id="{EE547A7F-BCBE-425E-B825-4C7DFCB17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graphicEl>
                                              <a:dgm id="{EE547A7F-BCBE-425E-B825-4C7DFCB17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>
                                            <p:graphicEl>
                                              <a:dgm id="{EE547A7F-BCBE-425E-B825-4C7DFCB171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Узнаём много нового</a:t>
            </a:r>
            <a:endParaRPr lang="ru-RU" sz="2400" b="1" dirty="0"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eaLnBrk="1" fontAlgn="t" hangingPunct="1"/>
            <a:endParaRPr lang="ru-RU" smtClean="0"/>
          </a:p>
          <a:p>
            <a:pPr marL="342900" indent="-342900"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9" name="Содержимое 6" descr="http://im7-tub-ru.yandex.net/i?id=423390003-43-72&amp;n=21">
            <a:hlinkClick r:id="rId3" tgtFrame="&quot;_blank&quot;"/>
          </p:cNvPr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2286000"/>
            <a:ext cx="3227784" cy="3151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6629" name="Прямоугольник 9"/>
          <p:cNvSpPr>
            <a:spLocks noChangeArrowheads="1"/>
          </p:cNvSpPr>
          <p:nvPr/>
        </p:nvSpPr>
        <p:spPr bwMode="auto">
          <a:xfrm>
            <a:off x="4343400" y="2514600"/>
            <a:ext cx="45720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Кто изобрел велосипед? Точного ответа на этот вопрос до сих пор не нашли. Дело в том, что велосипеду в современном понимании предшествовало множество изобретений, имеющих в основе его конструктивные элементы. В целом виде велосипед впервые в своих чертежах нарисовал великий изобретатель Леонардо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да Винчи.</a:t>
            </a:r>
            <a:endParaRPr lang="ru-RU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838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1" i="1" dirty="0" smtClean="0">
                <a:solidFill>
                  <a:srgbClr val="800000"/>
                </a:solidFill>
                <a:latin typeface="Times New Roman" pitchFamily="16" charset="0"/>
                <a:cs typeface="Times New Roman" pitchFamily="16" charset="0"/>
              </a:rPr>
              <a:t>Первые велосипеды</a:t>
            </a:r>
            <a:r>
              <a:rPr lang="ru-RU" sz="2400" i="1" dirty="0" smtClean="0">
                <a:solidFill>
                  <a:srgbClr val="002673"/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sz="2400" i="1" dirty="0" smtClean="0">
                <a:solidFill>
                  <a:srgbClr val="002673"/>
                </a:solidFill>
                <a:latin typeface="Times New Roman" pitchFamily="16" charset="0"/>
                <a:cs typeface="Times New Roman" pitchFamily="16" charset="0"/>
              </a:rPr>
            </a:br>
            <a:endParaRPr lang="ru-RU" sz="2400" b="1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27650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2667000"/>
            <a:ext cx="3505200" cy="2895600"/>
          </a:xfrm>
        </p:spPr>
      </p:pic>
      <p:grpSp>
        <p:nvGrpSpPr>
          <p:cNvPr id="27652" name="Group 5"/>
          <p:cNvGrpSpPr>
            <a:grpSpLocks/>
          </p:cNvGrpSpPr>
          <p:nvPr/>
        </p:nvGrpSpPr>
        <p:grpSpPr bwMode="auto">
          <a:xfrm>
            <a:off x="5181600" y="2590800"/>
            <a:ext cx="3322638" cy="2924175"/>
            <a:chOff x="3334" y="1706"/>
            <a:chExt cx="2093" cy="1842"/>
          </a:xfrm>
        </p:grpSpPr>
        <p:pic>
          <p:nvPicPr>
            <p:cNvPr id="27655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34" y="1706"/>
              <a:ext cx="2093" cy="18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7656" name="Text Box 7"/>
            <p:cNvSpPr txBox="1">
              <a:spLocks noChangeArrowheads="1"/>
            </p:cNvSpPr>
            <p:nvPr/>
          </p:nvSpPr>
          <p:spPr bwMode="auto">
            <a:xfrm>
              <a:off x="3334" y="1706"/>
              <a:ext cx="2093" cy="18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7653" name="Прямоугольник 8"/>
          <p:cNvSpPr>
            <a:spLocks noChangeArrowheads="1"/>
          </p:cNvSpPr>
          <p:nvPr/>
        </p:nvSpPr>
        <p:spPr bwMode="auto">
          <a:xfrm>
            <a:off x="0" y="1524000"/>
            <a:ext cx="4572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2673"/>
                </a:solidFill>
                <a:latin typeface="Times New Roman" pitchFamily="18" charset="0"/>
                <a:cs typeface="Times New Roman" pitchFamily="18" charset="0"/>
              </a:rPr>
              <a:t>Беговая машина </a:t>
            </a:r>
          </a:p>
          <a:p>
            <a:pPr algn="ctr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2673"/>
                </a:solidFill>
                <a:latin typeface="Times New Roman" pitchFamily="18" charset="0"/>
                <a:cs typeface="Times New Roman" pitchFamily="18" charset="0"/>
              </a:rPr>
              <a:t>Карла фон Дреза</a:t>
            </a:r>
          </a:p>
        </p:txBody>
      </p:sp>
      <p:sp>
        <p:nvSpPr>
          <p:cNvPr id="27654" name="Прямоугольник 9"/>
          <p:cNvSpPr>
            <a:spLocks noChangeArrowheads="1"/>
          </p:cNvSpPr>
          <p:nvPr/>
        </p:nvSpPr>
        <p:spPr bwMode="auto">
          <a:xfrm>
            <a:off x="5418138" y="1752600"/>
            <a:ext cx="2559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2673"/>
                </a:solidFill>
                <a:latin typeface="Times New Roman" pitchFamily="18" charset="0"/>
                <a:cs typeface="Times New Roman" pitchFamily="18" charset="0"/>
              </a:rPr>
              <a:t>Велосипед «Паук»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800000"/>
                </a:solidFill>
                <a:latin typeface="Times New Roman" pitchFamily="16" charset="0"/>
                <a:cs typeface="Times New Roman" pitchFamily="16" charset="0"/>
              </a:rPr>
              <a:t>Эволюция велосипедов</a:t>
            </a:r>
            <a:r>
              <a:rPr lang="ru-RU" sz="2400" i="1" dirty="0" smtClean="0">
                <a:solidFill>
                  <a:srgbClr val="800000"/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sz="2400" i="1" dirty="0" smtClean="0">
                <a:solidFill>
                  <a:srgbClr val="800000"/>
                </a:solidFill>
                <a:latin typeface="Times New Roman" pitchFamily="16" charset="0"/>
                <a:cs typeface="Times New Roman" pitchFamily="16" charset="0"/>
              </a:rPr>
            </a:br>
            <a:endParaRPr lang="ru-RU" sz="2400" b="1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28674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5" name="Group 2"/>
          <p:cNvGrpSpPr>
            <a:grpSpLocks noGrp="1"/>
          </p:cNvGrpSpPr>
          <p:nvPr/>
        </p:nvGrpSpPr>
        <p:grpSpPr bwMode="auto">
          <a:xfrm>
            <a:off x="228600" y="1524000"/>
            <a:ext cx="8915400" cy="5334000"/>
            <a:chOff x="484" y="1008"/>
            <a:chExt cx="4785" cy="2844"/>
          </a:xfrm>
        </p:grpSpPr>
        <p:pic>
          <p:nvPicPr>
            <p:cNvPr id="28676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4" y="1008"/>
              <a:ext cx="4785" cy="28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8677" name="Text Box 4"/>
            <p:cNvSpPr txBox="1">
              <a:spLocks noChangeArrowheads="1"/>
            </p:cNvSpPr>
            <p:nvPr/>
          </p:nvSpPr>
          <p:spPr bwMode="auto">
            <a:xfrm>
              <a:off x="484" y="1008"/>
              <a:ext cx="4785" cy="28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609600"/>
            <a:ext cx="84582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Олимпийские чемпионы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велоспорту</a:t>
            </a:r>
            <a:endParaRPr lang="ru-RU" sz="3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2" descr="C:\Users\admin\Desktop\Александр Винокуров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2743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 descr="C:\Users\admin\Desktop\Вячеслав Екимов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1600200"/>
            <a:ext cx="2667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 descr="C:\Users\admin\Desktop\Денис Жуйков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2286000"/>
            <a:ext cx="2590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Прямоугольник 7"/>
          <p:cNvSpPr>
            <a:spLocks noChangeArrowheads="1"/>
          </p:cNvSpPr>
          <p:nvPr/>
        </p:nvSpPr>
        <p:spPr bwMode="auto">
          <a:xfrm>
            <a:off x="457200" y="4419600"/>
            <a:ext cx="2625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Александр Винокуров</a:t>
            </a:r>
          </a:p>
        </p:txBody>
      </p:sp>
      <p:sp>
        <p:nvSpPr>
          <p:cNvPr id="29703" name="Прямоугольник 8"/>
          <p:cNvSpPr>
            <a:spLocks noChangeArrowheads="1"/>
          </p:cNvSpPr>
          <p:nvPr/>
        </p:nvSpPr>
        <p:spPr bwMode="auto">
          <a:xfrm>
            <a:off x="6400800" y="4343400"/>
            <a:ext cx="2097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Вячеслав Екимов</a:t>
            </a:r>
          </a:p>
        </p:txBody>
      </p:sp>
      <p:sp>
        <p:nvSpPr>
          <p:cNvPr id="29704" name="Прямоугольник 9"/>
          <p:cNvSpPr>
            <a:spLocks noChangeArrowheads="1"/>
          </p:cNvSpPr>
          <p:nvPr/>
        </p:nvSpPr>
        <p:spPr bwMode="auto">
          <a:xfrm>
            <a:off x="3657600" y="1752600"/>
            <a:ext cx="1774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Денис Жуйков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371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Мониторинг развития навыков </a:t>
            </a:r>
            <a:b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езды на велосипеде</a:t>
            </a:r>
            <a:endParaRPr lang="ru-RU" sz="24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22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" r:id="rId3" imgW="8687553" imgH="4523624" progId="Excel.Chart.8">
                  <p:embed/>
                </p:oleObj>
              </mc:Choice>
              <mc:Fallback>
                <p:oleObj r:id="rId3" imgW="8687553" imgH="4523624" progId="Excel.Chart.8">
                  <p:embed/>
                  <p:pic>
                    <p:nvPicPr>
                      <p:cNvPr id="0" name="Содержимое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54163"/>
                        <a:ext cx="8686800" cy="4525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24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486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10200"/>
            <a:ext cx="91440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4419600"/>
          </a:xfrm>
        </p:spPr>
        <p:txBody>
          <a:bodyPr/>
          <a:lstStyle/>
          <a:p>
            <a:pPr algn="ctr" defTabSz="912813"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 defTabSz="912813"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Умение кататься на велосипеде </a:t>
            </a:r>
          </a:p>
          <a:p>
            <a:pPr algn="ctr" defTabSz="912813" eaLnBrk="1" hangingPunct="1">
              <a:buFont typeface="Wingdings 2" pitchFamily="18" charset="2"/>
              <a:buNone/>
            </a:pPr>
            <a:r>
              <a:rPr lang="ru-RU" sz="3600" b="1" i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относится к таким умениям, </a:t>
            </a:r>
          </a:p>
          <a:p>
            <a:pPr algn="ctr" defTabSz="912813" eaLnBrk="1" hangingPunct="1">
              <a:buFont typeface="Wingdings 2" pitchFamily="18" charset="2"/>
              <a:buNone/>
            </a:pPr>
            <a:r>
              <a:rPr lang="ru-RU" sz="3600" b="1" i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научившись которым, вы не забудете их и не разучитесь никогда!</a:t>
            </a:r>
            <a:endParaRPr lang="ru-RU" sz="3600" b="1" i="1" smtClean="0">
              <a:solidFill>
                <a:srgbClr val="800000"/>
              </a:solidFill>
            </a:endParaRPr>
          </a:p>
        </p:txBody>
      </p:sp>
      <p:pic>
        <p:nvPicPr>
          <p:cNvPr id="31747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sz="2800" b="1" dirty="0"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609600" y="1676400"/>
            <a:ext cx="7924800" cy="4800600"/>
          </a:xfrm>
        </p:spPr>
        <p:txBody>
          <a:bodyPr/>
          <a:lstStyle/>
          <a:p>
            <a:pPr defTabSz="912813"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Умение ездить на велосипеде не только спортивное, но и практически значимое: велосипед «не роскошь, а средство передвижения». Для ребенка это: первый источник интереса к «настоящей» технике, возможность «путешествовать», спорт, доступный в любой местности и почти круглый год. Катание на велосипеде совершенствует координацию движений, тренирует чувство равновесия, ориентировку в пространстве, помогает развитию смелости, решительности и других ценных качеств.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defTabSz="912813" eaLnBrk="1" hangingPunct="1">
              <a:buFont typeface="Wingdings 2" pitchFamily="18" charset="2"/>
              <a:buNone/>
            </a:pPr>
            <a:endParaRPr lang="ru-RU" sz="2400" b="1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Текст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2400" cy="3962400"/>
          </a:xfrm>
        </p:spPr>
        <p:txBody>
          <a:bodyPr/>
          <a:lstStyle/>
          <a:p>
            <a:pPr algn="just" eaLnBrk="1" hangingPunct="1"/>
            <a:endParaRPr lang="ru-RU" sz="2400" b="1" smtClean="0">
              <a:solidFill>
                <a:srgbClr val="800000"/>
              </a:solidFill>
              <a:latin typeface="Calibri" pitchFamily="34" charset="0"/>
            </a:endParaRPr>
          </a:p>
          <a:p>
            <a:pPr algn="just" eaLnBrk="1" hangingPunct="1"/>
            <a:endParaRPr lang="ru-RU" sz="2400" b="1" smtClean="0">
              <a:solidFill>
                <a:srgbClr val="800000"/>
              </a:solidFill>
              <a:latin typeface="Calibri" pitchFamily="34" charset="0"/>
            </a:endParaRPr>
          </a:p>
          <a:p>
            <a:pPr algn="just" eaLnBrk="1" hangingPunct="1"/>
            <a:endParaRPr lang="ru-RU" sz="2400" b="1" smtClean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15362" name="Прямоугольник 4"/>
          <p:cNvSpPr>
            <a:spLocks noChangeArrowheads="1"/>
          </p:cNvSpPr>
          <p:nvPr/>
        </p:nvSpPr>
        <p:spPr bwMode="auto">
          <a:xfrm>
            <a:off x="914400" y="381000"/>
            <a:ext cx="7620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u="sng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609600" y="3124200"/>
            <a:ext cx="8153400" cy="3276600"/>
            <a:chOff x="1997" y="1314"/>
            <a:chExt cx="1889" cy="1009"/>
          </a:xfrm>
        </p:grpSpPr>
        <p:grpSp>
          <p:nvGrpSpPr>
            <p:cNvPr id="15366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12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3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</p:grpSp>
        <p:sp>
          <p:nvSpPr>
            <p:cNvPr id="8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981200" y="3352800"/>
            <a:ext cx="5181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Обучить детей безопасной езде на велосипеде</a:t>
            </a:r>
          </a:p>
        </p:txBody>
      </p:sp>
      <p:pic>
        <p:nvPicPr>
          <p:cNvPr id="15365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9200"/>
          <a:ext cx="8686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7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70B67A-C673-4867-878E-0384BD5253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dgm id="{0470B67A-C673-4867-878E-0384BD5253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0470B67A-C673-4867-878E-0384BD5253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graphicEl>
                                              <a:dgm id="{0470B67A-C673-4867-878E-0384BD5253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DEC798-2047-4240-B774-A03104596F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0ADEC798-2047-4240-B774-A03104596F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0ADEC798-2047-4240-B774-A03104596F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0ADEC798-2047-4240-B774-A03104596F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A0F0B4-9358-41B7-9EC4-405CAE9FA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02A0F0B4-9358-41B7-9EC4-405CAE9FA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02A0F0B4-9358-41B7-9EC4-405CAE9FA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02A0F0B4-9358-41B7-9EC4-405CAE9FA7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15A007-029B-48FE-83C0-F0BD7B9FE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0F15A007-029B-48FE-83C0-F0BD7B9FE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0F15A007-029B-48FE-83C0-F0BD7B9FE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dgm id="{0F15A007-029B-48FE-83C0-F0BD7B9FEA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FEFB8B-112B-428D-A4BC-292C4F763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BAFEFB8B-112B-428D-A4BC-292C4F763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BAFEFB8B-112B-428D-A4BC-292C4F763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dgm id="{BAFEFB8B-112B-428D-A4BC-292C4F7635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39C604-4476-48B6-909C-66981AEFB7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9F39C604-4476-48B6-909C-66981AEFB7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9F39C604-4476-48B6-909C-66981AEFB7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">
                                            <p:graphicEl>
                                              <a:dgm id="{9F39C604-4476-48B6-909C-66981AEFB7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04800" y="1600200"/>
            <a:ext cx="8534400" cy="4572000"/>
          </a:xfrm>
        </p:spPr>
        <p:txBody>
          <a:bodyPr/>
          <a:lstStyle/>
          <a:p>
            <a:pPr marL="342900" indent="-342900"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200" smtClean="0">
                <a:solidFill>
                  <a:srgbClr val="FFCC99"/>
                </a:solidFill>
                <a:latin typeface="Calibri" pitchFamily="34" charset="0"/>
                <a:cs typeface="Times New Roman" pitchFamily="18" charset="0"/>
                <a:hlinkClick r:id="rId2" action="ppaction://hlinksldjump"/>
              </a:rPr>
              <a:t> </a:t>
            </a:r>
            <a:endParaRPr lang="ru-RU" sz="1200" smtClean="0">
              <a:solidFill>
                <a:srgbClr val="FFCC99"/>
              </a:solidFill>
              <a:latin typeface="Calibri" pitchFamily="34" charset="0"/>
              <a:cs typeface="Times New Roman" pitchFamily="18" charset="0"/>
            </a:endParaRPr>
          </a:p>
          <a:p>
            <a:pPr marL="342900" indent="-342900"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20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600" b="1" smtClean="0">
                <a:latin typeface="Calibri" pitchFamily="34" charset="0"/>
              </a:rPr>
              <a:t>	</a:t>
            </a: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410" name="Группа 3"/>
          <p:cNvGrpSpPr>
            <a:grpSpLocks/>
          </p:cNvGrpSpPr>
          <p:nvPr/>
        </p:nvGrpSpPr>
        <p:grpSpPr bwMode="auto">
          <a:xfrm>
            <a:off x="2743200" y="609600"/>
            <a:ext cx="3810000" cy="2073275"/>
            <a:chOff x="3124175" y="152427"/>
            <a:chExt cx="2225045" cy="2225045"/>
          </a:xfrm>
        </p:grpSpPr>
        <p:sp>
          <p:nvSpPr>
            <p:cNvPr id="6" name="Овал 5"/>
            <p:cNvSpPr/>
            <p:nvPr/>
          </p:nvSpPr>
          <p:spPr>
            <a:xfrm>
              <a:off x="3124175" y="152427"/>
              <a:ext cx="2225045" cy="2225045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3449588" y="477836"/>
              <a:ext cx="1574219" cy="1574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b="1" dirty="0">
                  <a:latin typeface="Times New Roman" pitchFamily="18" charset="0"/>
                  <a:cs typeface="Times New Roman" pitchFamily="18" charset="0"/>
                </a:rPr>
                <a:t>Что мы знаем о велосипеде?</a:t>
              </a:r>
            </a:p>
          </p:txBody>
        </p:sp>
      </p:grpSp>
      <p:sp>
        <p:nvSpPr>
          <p:cNvPr id="11" name="Стрелка влево 10"/>
          <p:cNvSpPr/>
          <p:nvPr/>
        </p:nvSpPr>
        <p:spPr>
          <a:xfrm rot="7784143">
            <a:off x="1535113" y="2840037"/>
            <a:ext cx="2135188" cy="633413"/>
          </a:xfrm>
          <a:prstGeom prst="leftArrow">
            <a:avLst>
              <a:gd name="adj1" fmla="val 60000"/>
              <a:gd name="adj2" fmla="val 50000"/>
            </a:avLst>
          </a:pr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Скругленный прямоугольник 8"/>
          <p:cNvSpPr/>
          <p:nvPr/>
        </p:nvSpPr>
        <p:spPr>
          <a:xfrm>
            <a:off x="304800" y="3505200"/>
            <a:ext cx="3810000" cy="2590800"/>
          </a:xfrm>
          <a:prstGeom prst="roundRect">
            <a:avLst>
              <a:gd name="adj" fmla="val 1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«Велосипед – это вид транспорта и средство передвижения. На нём можно быстро ехать и тормозить с горки. Но в городе на нём ехать очень опасно, так как много машин, а велосипедных дорожек у нас нет. А чтобы передвигаться по дороге, нужно хорошо знать правила дорожного движения и ездить в сопровождении взрослого». (Илья Петров)</a:t>
            </a:r>
          </a:p>
        </p:txBody>
      </p:sp>
      <p:sp>
        <p:nvSpPr>
          <p:cNvPr id="13" name="Стрелка влево 12"/>
          <p:cNvSpPr/>
          <p:nvPr/>
        </p:nvSpPr>
        <p:spPr>
          <a:xfrm rot="2686373">
            <a:off x="5676900" y="2776538"/>
            <a:ext cx="2044700" cy="633412"/>
          </a:xfrm>
          <a:prstGeom prst="leftArrow">
            <a:avLst>
              <a:gd name="adj1" fmla="val 60000"/>
              <a:gd name="adj2" fmla="val 50000"/>
            </a:avLst>
          </a:pr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Скругленный прямоугольник 11"/>
          <p:cNvSpPr/>
          <p:nvPr/>
        </p:nvSpPr>
        <p:spPr>
          <a:xfrm>
            <a:off x="4953000" y="3505200"/>
            <a:ext cx="3810000" cy="2605088"/>
          </a:xfrm>
          <a:prstGeom prst="roundRect">
            <a:avLst>
              <a:gd name="adj" fmla="val 1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«Мой велосипед большой и красивый. Я на нём катаюсь со своим братом Егором, мы ездим на ручей через мостик. Самое важное у велосипеда – это руль, чтобы рулить, а ещё  есть два колеса и педали. Мне нравиться на нём гонять по кочкам и нажимать на звонок». (Ваня Зайцев)</a:t>
            </a:r>
          </a:p>
        </p:txBody>
      </p:sp>
      <p:pic>
        <p:nvPicPr>
          <p:cNvPr id="17415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457200"/>
          <a:ext cx="83820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434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DE9D903-4D1D-4293-8411-AE27F73D78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graphicEl>
                                              <a:dgm id="{7DE9D903-4D1D-4293-8411-AE27F73D78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7AEC486-78FD-442B-B846-E16428716A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graphicEl>
                                              <a:dgm id="{37AEC486-78FD-442B-B846-E16428716A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E4025E7-3CAC-4799-9073-9791193F3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graphicEl>
                                              <a:dgm id="{4E4025E7-3CAC-4799-9073-9791193F38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B2CF5C-4678-4C80-905D-31B1C04FC1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graphicEl>
                                              <a:dgm id="{D8B2CF5C-4678-4C80-905D-31B1C04FC1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287C7F4-E86F-424F-AF62-E56FCD2270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graphicEl>
                                              <a:dgm id="{7287C7F4-E86F-424F-AF62-E56FCD2270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E376970-C32E-44B6-BF32-4B0DAFE562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graphicEl>
                                              <a:dgm id="{AE376970-C32E-44B6-BF32-4B0DAFE562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D8950E4-E66D-4B97-A2A1-6EDB2C2C4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graphicEl>
                                              <a:dgm id="{CD8950E4-E66D-4B97-A2A1-6EDB2C2C45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9906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проекта:</a:t>
            </a: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5951" y="1654174"/>
          <a:ext cx="7924800" cy="4724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459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535E3C-84AA-4F6A-A7CE-F6BD276FD0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94535E3C-84AA-4F6A-A7CE-F6BD276FD0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77782F-5A64-4757-8233-CA8E7BA9CA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E677782F-5A64-4757-8233-CA8E7BA9CA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88FE11-E144-4C0A-92CC-3B9685736A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9888FE11-E144-4C0A-92CC-3B9685736A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73F616-A680-427D-9D55-5FAEA60C6C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1873F616-A680-427D-9D55-5FAEA60C6C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0C2BB5-7E49-4351-9131-A83735FD47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8B0C2BB5-7E49-4351-9131-A83735FD47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Работаем</a:t>
            </a:r>
          </a:p>
        </p:txBody>
      </p:sp>
      <p:pic>
        <p:nvPicPr>
          <p:cNvPr id="20482" name="Picture 2" descr="C:\Users\admin\Desktop\Марина\фото вело\DSC_07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2800" y="2971800"/>
            <a:ext cx="2667000" cy="1857375"/>
          </a:xfrm>
        </p:spPr>
      </p:pic>
      <p:pic>
        <p:nvPicPr>
          <p:cNvPr id="20483" name="Picture 3" descr="C:\Users\admin\Desktop\Марина\фото вело\DSC_07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289560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C:\Users\admin\Desktop\Марина\фото вело\DSC_074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1449388"/>
            <a:ext cx="2759075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C:\Users\admin\Desktop\Марина\фото вело\DSC_075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4648200"/>
            <a:ext cx="27305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C:\Users\admin\Desktop\Марина\фото вело\DSC_076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648200"/>
            <a:ext cx="2846388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5638800" cy="1219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Лепим</a:t>
            </a:r>
            <a:endParaRPr lang="ru-RU" b="1" dirty="0"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33400" y="4191000"/>
            <a:ext cx="8153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endParaRPr kumimoji="1" lang="ru-RU" sz="2000" kern="0" dirty="0">
              <a:solidFill>
                <a:srgbClr val="800000"/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21507" name="Picture 2" descr="C:\Users\admin\Desktop\Марина\фото вело\DSC_07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52600" y="1981200"/>
            <a:ext cx="6627813" cy="4389438"/>
          </a:xfrm>
        </p:spPr>
      </p:pic>
      <p:pic>
        <p:nvPicPr>
          <p:cNvPr id="21508" name="Picture 2" descr="C:\Users\admin\Desktop\ребёнок на велосипед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2286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1410</TotalTime>
  <Words>737</Words>
  <Application>Microsoft Office PowerPoint</Application>
  <PresentationFormat>Экран (4:3)</PresentationFormat>
  <Paragraphs>105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Трек</vt:lpstr>
      <vt:lpstr>Диаграмма Microsoft Excel</vt:lpstr>
      <vt:lpstr>Мдоу «Детский сад №240»  г. Ярославль</vt:lpstr>
      <vt:lpstr>АКТУАЛЬНОСТЬ проекта</vt:lpstr>
      <vt:lpstr>Презентация PowerPoint</vt:lpstr>
      <vt:lpstr>ЗадаЧи:</vt:lpstr>
      <vt:lpstr>Презентация PowerPoint</vt:lpstr>
      <vt:lpstr>Презентация PowerPoint</vt:lpstr>
      <vt:lpstr>План проекта: </vt:lpstr>
      <vt:lpstr>Работаем</vt:lpstr>
      <vt:lpstr>Лепим</vt:lpstr>
      <vt:lpstr>отгадываем КРОССВОРД</vt:lpstr>
      <vt:lpstr>Тренируемся</vt:lpstr>
      <vt:lpstr>Малые олимпийские игры</vt:lpstr>
      <vt:lpstr>Презентация PowerPoint</vt:lpstr>
      <vt:lpstr>Узнаём много нового</vt:lpstr>
      <vt:lpstr>Первые велосипеды </vt:lpstr>
      <vt:lpstr>Эволюция велосипедов </vt:lpstr>
      <vt:lpstr>Презентация PowerPoint</vt:lpstr>
      <vt:lpstr>Мониторинг развития навыков  езды на велосипеде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196</cp:revision>
  <dcterms:modified xsi:type="dcterms:W3CDTF">2021-10-31T17:19:48Z</dcterms:modified>
</cp:coreProperties>
</file>