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8" r:id="rId3"/>
    <p:sldId id="258" r:id="rId4"/>
    <p:sldId id="257" r:id="rId5"/>
    <p:sldId id="259" r:id="rId6"/>
    <p:sldId id="262" r:id="rId7"/>
    <p:sldId id="263" r:id="rId8"/>
    <p:sldId id="260" r:id="rId9"/>
    <p:sldId id="264" r:id="rId10"/>
    <p:sldId id="265" r:id="rId11"/>
    <p:sldId id="261" r:id="rId12"/>
    <p:sldId id="266" r:id="rId13"/>
    <p:sldId id="267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66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04929-B57B-4F67-A641-C5CDDC67273D}" type="datetimeFigureOut">
              <a:rPr lang="ru-RU" smtClean="0"/>
              <a:t>31.10.2021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26B25-FD8C-4A76-8A65-9AC039792A6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04929-B57B-4F67-A641-C5CDDC67273D}" type="datetimeFigureOut">
              <a:rPr lang="ru-RU" smtClean="0"/>
              <a:t>31.10.2021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26B25-FD8C-4A76-8A65-9AC039792A6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04929-B57B-4F67-A641-C5CDDC67273D}" type="datetimeFigureOut">
              <a:rPr lang="ru-RU" smtClean="0"/>
              <a:t>31.10.2021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26B25-FD8C-4A76-8A65-9AC039792A6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04929-B57B-4F67-A641-C5CDDC67273D}" type="datetimeFigureOut">
              <a:rPr lang="ru-RU" smtClean="0"/>
              <a:t>31.10.2021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26B25-FD8C-4A76-8A65-9AC039792A6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04929-B57B-4F67-A641-C5CDDC67273D}" type="datetimeFigureOut">
              <a:rPr lang="ru-RU" smtClean="0"/>
              <a:t>31.10.2021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26B25-FD8C-4A76-8A65-9AC039792A6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04929-B57B-4F67-A641-C5CDDC67273D}" type="datetimeFigureOut">
              <a:rPr lang="ru-RU" smtClean="0"/>
              <a:t>31.10.2021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26B25-FD8C-4A76-8A65-9AC039792A6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04929-B57B-4F67-A641-C5CDDC67273D}" type="datetimeFigureOut">
              <a:rPr lang="ru-RU" smtClean="0"/>
              <a:t>31.10.2021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26B25-FD8C-4A76-8A65-9AC039792A6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04929-B57B-4F67-A641-C5CDDC67273D}" type="datetimeFigureOut">
              <a:rPr lang="ru-RU" smtClean="0"/>
              <a:t>31.10.2021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26B25-FD8C-4A76-8A65-9AC039792A6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04929-B57B-4F67-A641-C5CDDC67273D}" type="datetimeFigureOut">
              <a:rPr lang="ru-RU" smtClean="0"/>
              <a:t>31.10.2021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26B25-FD8C-4A76-8A65-9AC039792A6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04929-B57B-4F67-A641-C5CDDC67273D}" type="datetimeFigureOut">
              <a:rPr lang="ru-RU" smtClean="0"/>
              <a:t>31.10.2021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26B25-FD8C-4A76-8A65-9AC039792A6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04929-B57B-4F67-A641-C5CDDC67273D}" type="datetimeFigureOut">
              <a:rPr lang="ru-RU" smtClean="0"/>
              <a:t>31.10.2021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26B25-FD8C-4A76-8A65-9AC039792A6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D04929-B57B-4F67-A641-C5CDDC67273D}" type="datetimeFigureOut">
              <a:rPr lang="ru-RU" smtClean="0"/>
              <a:t>31.10.2021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326B25-FD8C-4A76-8A65-9AC039792A6E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0827" y="0"/>
            <a:ext cx="9144000" cy="687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0248" y="692696"/>
            <a:ext cx="718185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274809" y="1772816"/>
            <a:ext cx="6552728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onstantia"/>
              </a:rPr>
              <a:t>Развитие связной речи посредством конструирования</a:t>
            </a:r>
            <a:endParaRPr lang="ru-RU" sz="54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C0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Constanti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38" y="0"/>
            <a:ext cx="9126537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45085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6350"/>
            <a:ext cx="9144000" cy="687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 descr="C:\Users\User.000\Desktop\Документы на обучение Бакарёва Н.В\img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876528" cy="4407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9221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38" y="0"/>
            <a:ext cx="9126537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6985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38" y="0"/>
            <a:ext cx="9126537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79598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38" y="0"/>
            <a:ext cx="9126537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50937" y="1673225"/>
            <a:ext cx="6840537" cy="1755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41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67288" y="3933056"/>
            <a:ext cx="3024187" cy="2597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44079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6350"/>
            <a:ext cx="9144000" cy="687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286000" y="1124744"/>
            <a:ext cx="617443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«Ум ребенка находиться на кончиках его пальцев…...»                    В.А. Сухомлинский.</a:t>
            </a:r>
          </a:p>
        </p:txBody>
      </p:sp>
    </p:spTree>
    <p:extLst>
      <p:ext uri="{BB962C8B-B14F-4D97-AF65-F5344CB8AC3E}">
        <p14:creationId xmlns:p14="http://schemas.microsoft.com/office/powerpoint/2010/main" val="372680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6350"/>
            <a:ext cx="9144000" cy="687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67544" y="188640"/>
            <a:ext cx="7992888" cy="489654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Конструирование </a:t>
            </a:r>
            <a:r>
              <a:rPr lang="ru-RU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способствует:</a:t>
            </a:r>
          </a:p>
          <a:p>
            <a:pPr algn="ctr"/>
            <a:endParaRPr lang="ru-RU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развитию лексико-грамматических средств;</a:t>
            </a:r>
          </a:p>
          <a:p>
            <a:endParaRPr lang="ru-RU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формированию грамматической составляющей речи (согласование числительных с существительным, словообразование глаголов);</a:t>
            </a:r>
          </a:p>
          <a:p>
            <a:endParaRPr lang="ru-RU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формированию и развитию правильного длительного выдоха;</a:t>
            </a:r>
          </a:p>
          <a:p>
            <a:endParaRPr lang="ru-RU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постановке и автоматизации звуков в ходе игры;</a:t>
            </a:r>
          </a:p>
          <a:p>
            <a:endParaRPr lang="ru-RU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формированию графического образа букв при обучении грамоте, а также развитию тактильных ощущений;</a:t>
            </a:r>
          </a:p>
          <a:p>
            <a:endParaRPr lang="ru-RU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овладению </a:t>
            </a:r>
            <a:r>
              <a:rPr lang="ru-RU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звуко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-буквенным анализом и составом слов (применяются кубики с традиционным цветовым обозначением гласных – согласных, твёрдых – мягких звуков);</a:t>
            </a:r>
          </a:p>
          <a:p>
            <a:endParaRPr lang="ru-RU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формированию произносительной ориентировки, схемы собственного тела;</a:t>
            </a:r>
          </a:p>
          <a:p>
            <a:endParaRPr lang="ru-RU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развитию и совершенствованию высших психических функций;</a:t>
            </a:r>
          </a:p>
          <a:p>
            <a:endParaRPr lang="ru-RU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тренировке дифференцированных движений пальцев и кистей рук.</a:t>
            </a:r>
          </a:p>
        </p:txBody>
      </p:sp>
    </p:spTree>
    <p:extLst>
      <p:ext uri="{BB962C8B-B14F-4D97-AF65-F5344CB8AC3E}">
        <p14:creationId xmlns:p14="http://schemas.microsoft.com/office/powerpoint/2010/main" val="3311371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6350"/>
            <a:ext cx="9144000" cy="687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83568" y="889844"/>
            <a:ext cx="7560840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принципы использования конструирования: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доступность и наглядность материала;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систематичность и последовательность обучения и воспитания;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работа по индивидуальной траектории с учетом возрастных и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психо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-физиологических особенностей детей.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личностно-ориентированный подход (обращение к опыту ребенка, предоставление детям широкой самостоятельности, поощрение их инициативы)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6962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866" y="15186"/>
            <a:ext cx="9123133" cy="68550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 descr="C:\Users\User.000\Desktop\Документы на обучение Бакарёва Н.В\112671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4000" y="1498480"/>
            <a:ext cx="3888432" cy="3888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619672" y="404664"/>
            <a:ext cx="6048672" cy="7920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Цветные палочки </a:t>
            </a:r>
            <a:r>
              <a:rPr lang="ru-RU" sz="4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кюйзнера</a:t>
            </a:r>
            <a:endParaRPr lang="ru-RU" sz="4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6914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38" y="0"/>
            <a:ext cx="9126537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9151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38" y="0"/>
            <a:ext cx="9126537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27679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25202"/>
            <a:ext cx="9144000" cy="687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 descr="C:\Users\User.000\Desktop\Документы на обучение Бакарёва Н.В\article_lego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1720" y="188640"/>
            <a:ext cx="6741872" cy="4188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23528" y="404664"/>
            <a:ext cx="4536504" cy="7920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ЛЕГО</a:t>
            </a:r>
            <a:endParaRPr lang="ru-RU" sz="6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8636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38" y="0"/>
            <a:ext cx="9126537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74508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145</TotalTime>
  <Words>176</Words>
  <Application>Microsoft Office PowerPoint</Application>
  <PresentationFormat>Экран (4:3)</PresentationFormat>
  <Paragraphs>33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7</cp:revision>
  <dcterms:created xsi:type="dcterms:W3CDTF">2021-03-23T12:25:03Z</dcterms:created>
  <dcterms:modified xsi:type="dcterms:W3CDTF">2021-10-31T08:33:14Z</dcterms:modified>
</cp:coreProperties>
</file>