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Особенности преподавания технологии в неделимых классах в условиях малого социума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технологии </a:t>
            </a:r>
          </a:p>
          <a:p>
            <a:r>
              <a:rPr lang="ru-RU" dirty="0" smtClean="0"/>
              <a:t>МКОУ «</a:t>
            </a:r>
            <a:r>
              <a:rPr lang="ru-RU" dirty="0" err="1" smtClean="0"/>
              <a:t>Гор-Высельская</a:t>
            </a:r>
            <a:r>
              <a:rPr lang="ru-RU" dirty="0" smtClean="0"/>
              <a:t> ООШ» </a:t>
            </a:r>
          </a:p>
          <a:p>
            <a:r>
              <a:rPr lang="ru-RU" dirty="0" err="1" smtClean="0"/>
              <a:t>Небольсина</a:t>
            </a:r>
            <a:r>
              <a:rPr lang="ru-RU" dirty="0" smtClean="0"/>
              <a:t> Н.В.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9552" y="332656"/>
            <a:ext cx="4896544" cy="36724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12976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35" y="255594"/>
            <a:ext cx="4211960" cy="31589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764704"/>
            <a:ext cx="3579862" cy="47731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541" y="3430166"/>
            <a:ext cx="4236979" cy="317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34380"/>
            <a:ext cx="4094187" cy="54589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34379"/>
            <a:ext cx="4101337" cy="546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3251"/>
            <a:ext cx="2448272" cy="32643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287" y="113251"/>
            <a:ext cx="2513078" cy="33507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67065"/>
            <a:ext cx="4283968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086" y="3567064"/>
            <a:ext cx="4387913" cy="329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17" y="342190"/>
            <a:ext cx="4475989" cy="335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429000"/>
            <a:ext cx="4187957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7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49" y="0"/>
            <a:ext cx="4909795" cy="36823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366930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18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1340768"/>
            <a:ext cx="3888432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60648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5536" y="569301"/>
            <a:ext cx="3744416" cy="49925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69301"/>
            <a:ext cx="3744416" cy="499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988" y="3356992"/>
            <a:ext cx="4668011" cy="3501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2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Особенности преподавания технологии в неделимых классах в условиях малого социума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преподавания технологии в неделимых классах в условиях малого социума </dc:title>
  <dc:creator>НВл</dc:creator>
  <cp:lastModifiedBy>Кабинет 16</cp:lastModifiedBy>
  <cp:revision>7</cp:revision>
  <dcterms:created xsi:type="dcterms:W3CDTF">2020-03-11T10:39:01Z</dcterms:created>
  <dcterms:modified xsi:type="dcterms:W3CDTF">2021-10-31T18:31:54Z</dcterms:modified>
</cp:coreProperties>
</file>