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61" r:id="rId4"/>
    <p:sldId id="260" r:id="rId5"/>
    <p:sldId id="270" r:id="rId6"/>
    <p:sldId id="271" r:id="rId7"/>
    <p:sldId id="26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вс 31.10.21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вс 31.10.21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вс 31.10.21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вс 31.10.21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вс 31.10.21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вс 31.10.21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вс 31.10.21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вс 31.10.21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вс 31.10.21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вс 31.10.21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вс 31.10.21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вс 31.10.21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3910" y="404664"/>
            <a:ext cx="8143932" cy="14287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Школа Светофора для малышей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4786322"/>
            <a:ext cx="6480048" cy="1752600"/>
          </a:xfrm>
        </p:spPr>
        <p:txBody>
          <a:bodyPr/>
          <a:lstStyle/>
          <a:p>
            <a:r>
              <a:rPr lang="ru-RU" dirty="0" smtClean="0"/>
              <a:t>Подготовила воспитатель </a:t>
            </a:r>
            <a:r>
              <a:rPr lang="en-US" dirty="0" smtClean="0"/>
              <a:t>I </a:t>
            </a:r>
            <a:r>
              <a:rPr lang="ru-RU" dirty="0" smtClean="0"/>
              <a:t>квалификационной категории: Минаева Е. А.</a:t>
            </a:r>
            <a:endParaRPr lang="ru-RU" dirty="0"/>
          </a:p>
        </p:txBody>
      </p:sp>
      <p:pic>
        <p:nvPicPr>
          <p:cNvPr id="15362" name="Picture 2" descr="https://cf2.ppt-online.org/files2/slide/x/X29D0ZGvt1lSWOEUzTY7nhRqe5yLgNPCpMsFKI8Vm/slide-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7277" y="1928802"/>
            <a:ext cx="5309019" cy="39765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404664"/>
            <a:ext cx="6264696" cy="279179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Здравствуйте дорогие ребята.</a:t>
            </a:r>
            <a:br>
              <a:rPr lang="ru-RU" sz="28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Меня зовут светофорчик. Я открыл свою школу по изучению правил дорожного движения. И сегодня на нашем втором занятии я расскажу вот о чем:</a:t>
            </a:r>
            <a:br>
              <a:rPr lang="ru-RU" sz="28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8" name="Picture 2" descr="http://ds14ishim.ru/sites/default/files/2018/hello_html_297d126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222" y="260648"/>
            <a:ext cx="2272538" cy="27098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ds14ishim.ru/sites/default/files/2018/hello_html_297d126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95" y="0"/>
            <a:ext cx="2234139" cy="26640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620688"/>
            <a:ext cx="4968551" cy="144016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машины, знают все,</a:t>
            </a:r>
            <a:br>
              <a:rPr lang="ru-RU" sz="28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дороги, есть шоссе.</a:t>
            </a:r>
            <a:br>
              <a:rPr lang="ru-RU" sz="28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2276872"/>
            <a:ext cx="5616624" cy="393865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ds14ishim.ru/sites/default/files/2018/hello_html_297d126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8893" y="-80510"/>
            <a:ext cx="2272538" cy="2709830"/>
          </a:xfrm>
          <a:prstGeom prst="rect">
            <a:avLst/>
          </a:prstGeom>
          <a:noFill/>
        </p:spPr>
      </p:pic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2051720" y="260648"/>
            <a:ext cx="6851896" cy="129614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Помнит </a:t>
            </a:r>
            <a:r>
              <a:rPr lang="ru-RU" sz="24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 мал и стар,</a:t>
            </a:r>
            <a:br>
              <a:rPr lang="ru-RU" sz="24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Пешеходам – ТРОТУАР.</a:t>
            </a:r>
            <a:br>
              <a:rPr lang="ru-RU" sz="24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772816"/>
            <a:ext cx="6932434" cy="461033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ds14ishim.ru/sites/default/files/2018/hello_html_297d126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2272538" cy="2709830"/>
          </a:xfrm>
          <a:prstGeom prst="rect">
            <a:avLst/>
          </a:prstGeom>
          <a:noFill/>
        </p:spPr>
      </p:pic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2555776" y="476672"/>
            <a:ext cx="4536504" cy="1584175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иду по тротуару,</a:t>
            </a:r>
            <a:br>
              <a:rPr lang="ru-RU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гуляю не спеша.</a:t>
            </a:r>
            <a:br>
              <a:rPr lang="ru-RU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прогулка не опасна,</a:t>
            </a:r>
            <a:br>
              <a:rPr lang="ru-RU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погода хороша.</a:t>
            </a:r>
          </a:p>
          <a:p>
            <a:endParaRPr lang="ru-RU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7704" y="1844824"/>
            <a:ext cx="5760640" cy="466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56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ds14ishim.ru/sites/default/files/2018/hello_html_297d126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300340"/>
            <a:ext cx="2272538" cy="270983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043608" y="332656"/>
            <a:ext cx="7774632" cy="997291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Дорогие ребята, помните, что выбегать из подъезда дома, из за угла дома  НЕЛЬЗЯ это очень опасно.</a:t>
            </a:r>
            <a:br>
              <a:rPr lang="ru-RU" sz="28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2466" y="1566191"/>
            <a:ext cx="6525774" cy="4887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3293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5445224"/>
            <a:ext cx="6629400" cy="116865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Спасибо за внимание и до новых встреч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500042"/>
            <a:ext cx="8215370" cy="221457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Молодцы, ребята много сегодня узнали.</a:t>
            </a:r>
          </a:p>
          <a:p>
            <a:pPr algn="ctr"/>
            <a:r>
              <a:rPr lang="ru-RU" sz="32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Правила дорожные не такие сложные.</a:t>
            </a:r>
            <a:br>
              <a:rPr lang="ru-RU" sz="32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Вы всегда их твердо знайте,</a:t>
            </a:r>
            <a:br>
              <a:rPr lang="ru-RU" sz="32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На дороге соблюдайте!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s://cf2.ppt-online.org/files2/slide/x/X29D0ZGvt1lSWOEUzTY7nhRqe5yLgNPCpMsFKI8Vm/slide-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2857488" y="2857496"/>
            <a:ext cx="3357586" cy="25149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192</TotalTime>
  <Words>76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Franklin Gothic Book</vt:lpstr>
      <vt:lpstr>Times New Roman</vt:lpstr>
      <vt:lpstr>Wingdings 2</vt:lpstr>
      <vt:lpstr>Техническая</vt:lpstr>
      <vt:lpstr>Школа Светофора для малышей</vt:lpstr>
      <vt:lpstr>Здравствуйте дорогие ребята. Меня зовут светофорчик. Я открыл свою школу по изучению правил дорожного движения. И сегодня на нашем втором занятии я расскажу вот о чем: </vt:lpstr>
      <vt:lpstr>Для машины, знают все, Есть дороги, есть шоссе. </vt:lpstr>
      <vt:lpstr>Презентация PowerPoint</vt:lpstr>
      <vt:lpstr>Презентация PowerPoint</vt:lpstr>
      <vt:lpstr>Дорогие ребята, помните, что выбегать из подъезда дома, из за угла дома  НЕЛЬЗЯ это очень опасно.            </vt:lpstr>
      <vt:lpstr>Спасибо за внимание и до новых встреч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Школа Светофора</dc:title>
  <dc:creator>Admin</dc:creator>
  <cp:lastModifiedBy>Пользователь</cp:lastModifiedBy>
  <cp:revision>20</cp:revision>
  <dcterms:created xsi:type="dcterms:W3CDTF">2019-10-11T06:52:17Z</dcterms:created>
  <dcterms:modified xsi:type="dcterms:W3CDTF">2021-10-31T11:40:04Z</dcterms:modified>
</cp:coreProperties>
</file>