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73A2F1-2796-4961-B9A5-0B6AFA3DBE9B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AD384D4-CBBD-4730-A816-A16398B1F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reesurf.com.ua/other/interesting/3929-wow" TargetMode="External"/><Relationship Id="rId2" Type="http://schemas.openxmlformats.org/officeDocument/2006/relationships/hyperlink" Target="http://www.photo-war.com/ru/archives/items1153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forum.smolensk.ws/viewtopic.php?f=59&amp;t=45465&amp;start=4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1941-1945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Смоленск в годы войны</a:t>
            </a:r>
          </a:p>
        </p:txBody>
      </p:sp>
    </p:spTree>
  </p:cSld>
  <p:clrMapOvr>
    <a:masterClrMapping/>
  </p:clrMapOvr>
  <p:transition advClick="0" advTm="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683" y="714356"/>
            <a:ext cx="881695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7200" y="1571612"/>
            <a:ext cx="8305800" cy="3271192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>
                <a:hlinkClick r:id="rId2"/>
              </a:rPr>
              <a:t>http://www.photo-war.com/ru/archives/items1153.htm</a:t>
            </a:r>
            <a:endParaRPr lang="ru-RU" dirty="0"/>
          </a:p>
          <a:p>
            <a:pPr algn="l">
              <a:buFont typeface="Arial" pitchFamily="34" charset="0"/>
              <a:buChar char="•"/>
            </a:pPr>
            <a:r>
              <a:rPr lang="en-US" dirty="0">
                <a:hlinkClick r:id="rId3"/>
              </a:rPr>
              <a:t>http://freesurf.com.ua/other/interesting/3929-wow</a:t>
            </a:r>
            <a:endParaRPr lang="ru-RU" dirty="0"/>
          </a:p>
          <a:p>
            <a:pPr algn="l">
              <a:buFont typeface="Arial" pitchFamily="34" charset="0"/>
              <a:buChar char="•"/>
            </a:pPr>
            <a:r>
              <a:rPr lang="en-US" dirty="0">
                <a:hlinkClick r:id="rId4"/>
              </a:rPr>
              <a:t>http://forum.smolensk.ws/viewtopic.php?f=59&amp;t=45465&amp;start=40</a:t>
            </a:r>
            <a:endParaRPr lang="ru-RU"/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8305800" cy="857256"/>
          </a:xfrm>
        </p:spPr>
        <p:txBody>
          <a:bodyPr/>
          <a:lstStyle/>
          <a:p>
            <a:r>
              <a:rPr lang="ru-RU" dirty="0"/>
              <a:t>Источники</a:t>
            </a:r>
          </a:p>
        </p:txBody>
      </p:sp>
    </p:spTree>
  </p:cSld>
  <p:clrMapOvr>
    <a:masterClrMapping/>
  </p:clrMapOvr>
  <p:transition advClick="0" advTm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76651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678" y="214290"/>
            <a:ext cx="850983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2048"/>
            <a:ext cx="8609150" cy="624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202" y="571481"/>
            <a:ext cx="8504516" cy="586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45452"/>
            <a:ext cx="7500990" cy="627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8636" t="-455"/>
          <a:stretch>
            <a:fillRect/>
          </a:stretch>
        </p:blipFill>
        <p:spPr bwMode="auto">
          <a:xfrm>
            <a:off x="2000232" y="75804"/>
            <a:ext cx="5357850" cy="661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4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8694112" cy="582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3226"/>
            <a:ext cx="8215370" cy="648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57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Constantia</vt:lpstr>
      <vt:lpstr>Wingdings 2</vt:lpstr>
      <vt:lpstr>Бумажная</vt:lpstr>
      <vt:lpstr>Смоленск в годы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Смоленск в годы войны</dc:title>
  <dc:creator>Admin</dc:creator>
  <cp:lastModifiedBy>User</cp:lastModifiedBy>
  <cp:revision>13</cp:revision>
  <dcterms:created xsi:type="dcterms:W3CDTF">2013-09-16T17:43:56Z</dcterms:created>
  <dcterms:modified xsi:type="dcterms:W3CDTF">2021-10-31T16:30:59Z</dcterms:modified>
</cp:coreProperties>
</file>